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3" r:id="rId2"/>
    <p:sldMasterId id="2147483919" r:id="rId3"/>
    <p:sldMasterId id="2147483920" r:id="rId4"/>
  </p:sldMasterIdLst>
  <p:notesMasterIdLst>
    <p:notesMasterId r:id="rId16"/>
  </p:notesMasterIdLst>
  <p:handoutMasterIdLst>
    <p:handoutMasterId r:id="rId17"/>
  </p:handoutMasterIdLst>
  <p:sldIdLst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65" r:id="rId15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80"/>
    <a:srgbClr val="339966"/>
    <a:srgbClr val="067063"/>
    <a:srgbClr val="4DB16C"/>
    <a:srgbClr val="18B05D"/>
    <a:srgbClr val="D0E1F4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6" autoAdjust="0"/>
    <p:restoredTop sz="86369" autoAdjust="0"/>
  </p:normalViewPr>
  <p:slideViewPr>
    <p:cSldViewPr snapToGrid="0">
      <p:cViewPr>
        <p:scale>
          <a:sx n="49" d="100"/>
          <a:sy n="49" d="100"/>
        </p:scale>
        <p:origin x="-1482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974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FDC6AB-7375-44E1-8FBA-BDA5049AB4C2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F10CE1-A160-4209-B344-BCD94FEE3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C36177-41EA-42B9-8765-D7EE4903F249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F1D056-CB05-4D7C-ACCF-22E31D034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>
            <a:off x="0" y="5832516"/>
            <a:ext cx="9144001" cy="1339388"/>
          </a:xfrm>
          <a:custGeom>
            <a:avLst/>
            <a:gdLst>
              <a:gd name="connsiteX0" fmla="*/ 1160060 w 11031941"/>
              <a:gd name="connsiteY0" fmla="*/ 2845558 h 3079845"/>
              <a:gd name="connsiteX1" fmla="*/ 2661314 w 11031941"/>
              <a:gd name="connsiteY1" fmla="*/ 2695433 h 3079845"/>
              <a:gd name="connsiteX2" fmla="*/ 4449171 w 11031941"/>
              <a:gd name="connsiteY2" fmla="*/ 2272352 h 3079845"/>
              <a:gd name="connsiteX3" fmla="*/ 5636526 w 11031941"/>
              <a:gd name="connsiteY3" fmla="*/ 1753737 h 3079845"/>
              <a:gd name="connsiteX4" fmla="*/ 6209732 w 11031941"/>
              <a:gd name="connsiteY4" fmla="*/ 1317009 h 3079845"/>
              <a:gd name="connsiteX5" fmla="*/ 7178723 w 11031941"/>
              <a:gd name="connsiteY5" fmla="*/ 866633 h 3079845"/>
              <a:gd name="connsiteX6" fmla="*/ 7861111 w 11031941"/>
              <a:gd name="connsiteY6" fmla="*/ 593678 h 3079845"/>
              <a:gd name="connsiteX7" fmla="*/ 8830102 w 11031941"/>
              <a:gd name="connsiteY7" fmla="*/ 484496 h 3079845"/>
              <a:gd name="connsiteX8" fmla="*/ 9225887 w 11031941"/>
              <a:gd name="connsiteY8" fmla="*/ 416257 h 3079845"/>
              <a:gd name="connsiteX9" fmla="*/ 9594377 w 11031941"/>
              <a:gd name="connsiteY9" fmla="*/ 375313 h 3079845"/>
              <a:gd name="connsiteX10" fmla="*/ 9621672 w 11031941"/>
              <a:gd name="connsiteY10" fmla="*/ 2668137 h 3079845"/>
              <a:gd name="connsiteX11" fmla="*/ 1160060 w 11031941"/>
              <a:gd name="connsiteY11" fmla="*/ 2845558 h 3079845"/>
              <a:gd name="connsiteX0" fmla="*/ 1160060 w 11031941"/>
              <a:gd name="connsiteY0" fmla="*/ 2845558 h 3079845"/>
              <a:gd name="connsiteX1" fmla="*/ 2661314 w 11031941"/>
              <a:gd name="connsiteY1" fmla="*/ 2695433 h 3079845"/>
              <a:gd name="connsiteX2" fmla="*/ 4449171 w 11031941"/>
              <a:gd name="connsiteY2" fmla="*/ 2272352 h 3079845"/>
              <a:gd name="connsiteX3" fmla="*/ 5636526 w 11031941"/>
              <a:gd name="connsiteY3" fmla="*/ 1753737 h 3079845"/>
              <a:gd name="connsiteX4" fmla="*/ 6455392 w 11031941"/>
              <a:gd name="connsiteY4" fmla="*/ 1330657 h 3079845"/>
              <a:gd name="connsiteX5" fmla="*/ 7178723 w 11031941"/>
              <a:gd name="connsiteY5" fmla="*/ 866633 h 3079845"/>
              <a:gd name="connsiteX6" fmla="*/ 7861111 w 11031941"/>
              <a:gd name="connsiteY6" fmla="*/ 593678 h 3079845"/>
              <a:gd name="connsiteX7" fmla="*/ 8830102 w 11031941"/>
              <a:gd name="connsiteY7" fmla="*/ 484496 h 3079845"/>
              <a:gd name="connsiteX8" fmla="*/ 9225887 w 11031941"/>
              <a:gd name="connsiteY8" fmla="*/ 416257 h 3079845"/>
              <a:gd name="connsiteX9" fmla="*/ 9594377 w 11031941"/>
              <a:gd name="connsiteY9" fmla="*/ 375313 h 3079845"/>
              <a:gd name="connsiteX10" fmla="*/ 9621672 w 11031941"/>
              <a:gd name="connsiteY10" fmla="*/ 2668137 h 3079845"/>
              <a:gd name="connsiteX11" fmla="*/ 1160060 w 11031941"/>
              <a:gd name="connsiteY11" fmla="*/ 2845558 h 3079845"/>
              <a:gd name="connsiteX0" fmla="*/ 1160060 w 11031941"/>
              <a:gd name="connsiteY0" fmla="*/ 2845558 h 3079845"/>
              <a:gd name="connsiteX1" fmla="*/ 2661314 w 11031941"/>
              <a:gd name="connsiteY1" fmla="*/ 2695433 h 3079845"/>
              <a:gd name="connsiteX2" fmla="*/ 4449171 w 11031941"/>
              <a:gd name="connsiteY2" fmla="*/ 2272352 h 3079845"/>
              <a:gd name="connsiteX3" fmla="*/ 5636526 w 11031941"/>
              <a:gd name="connsiteY3" fmla="*/ 1753737 h 3079845"/>
              <a:gd name="connsiteX4" fmla="*/ 6455392 w 11031941"/>
              <a:gd name="connsiteY4" fmla="*/ 1330657 h 3079845"/>
              <a:gd name="connsiteX5" fmla="*/ 7287905 w 11031941"/>
              <a:gd name="connsiteY5" fmla="*/ 866633 h 3079845"/>
              <a:gd name="connsiteX6" fmla="*/ 7861111 w 11031941"/>
              <a:gd name="connsiteY6" fmla="*/ 593678 h 3079845"/>
              <a:gd name="connsiteX7" fmla="*/ 8830102 w 11031941"/>
              <a:gd name="connsiteY7" fmla="*/ 484496 h 3079845"/>
              <a:gd name="connsiteX8" fmla="*/ 9225887 w 11031941"/>
              <a:gd name="connsiteY8" fmla="*/ 416257 h 3079845"/>
              <a:gd name="connsiteX9" fmla="*/ 9594377 w 11031941"/>
              <a:gd name="connsiteY9" fmla="*/ 375313 h 3079845"/>
              <a:gd name="connsiteX10" fmla="*/ 9621672 w 11031941"/>
              <a:gd name="connsiteY10" fmla="*/ 2668137 h 3079845"/>
              <a:gd name="connsiteX11" fmla="*/ 1160060 w 11031941"/>
              <a:gd name="connsiteY11" fmla="*/ 2845558 h 3079845"/>
              <a:gd name="connsiteX0" fmla="*/ 1160060 w 11009194"/>
              <a:gd name="connsiteY0" fmla="*/ 2477069 h 2649941"/>
              <a:gd name="connsiteX1" fmla="*/ 2661314 w 11009194"/>
              <a:gd name="connsiteY1" fmla="*/ 2326944 h 2649941"/>
              <a:gd name="connsiteX2" fmla="*/ 4449171 w 11009194"/>
              <a:gd name="connsiteY2" fmla="*/ 1903863 h 2649941"/>
              <a:gd name="connsiteX3" fmla="*/ 5636526 w 11009194"/>
              <a:gd name="connsiteY3" fmla="*/ 1385248 h 2649941"/>
              <a:gd name="connsiteX4" fmla="*/ 6455392 w 11009194"/>
              <a:gd name="connsiteY4" fmla="*/ 962168 h 2649941"/>
              <a:gd name="connsiteX5" fmla="*/ 7287905 w 11009194"/>
              <a:gd name="connsiteY5" fmla="*/ 498144 h 2649941"/>
              <a:gd name="connsiteX6" fmla="*/ 7861111 w 11009194"/>
              <a:gd name="connsiteY6" fmla="*/ 225189 h 2649941"/>
              <a:gd name="connsiteX7" fmla="*/ 8830102 w 11009194"/>
              <a:gd name="connsiteY7" fmla="*/ 116007 h 2649941"/>
              <a:gd name="connsiteX8" fmla="*/ 9225887 w 11009194"/>
              <a:gd name="connsiteY8" fmla="*/ 47768 h 2649941"/>
              <a:gd name="connsiteX9" fmla="*/ 9485195 w 11009194"/>
              <a:gd name="connsiteY9" fmla="*/ 375313 h 2649941"/>
              <a:gd name="connsiteX10" fmla="*/ 9621672 w 11009194"/>
              <a:gd name="connsiteY10" fmla="*/ 2299648 h 2649941"/>
              <a:gd name="connsiteX11" fmla="*/ 1160060 w 11009194"/>
              <a:gd name="connsiteY11" fmla="*/ 2477069 h 2649941"/>
              <a:gd name="connsiteX0" fmla="*/ 1160060 w 11009194"/>
              <a:gd name="connsiteY0" fmla="*/ 2490717 h 2663589"/>
              <a:gd name="connsiteX1" fmla="*/ 2661314 w 11009194"/>
              <a:gd name="connsiteY1" fmla="*/ 2340592 h 2663589"/>
              <a:gd name="connsiteX2" fmla="*/ 4449171 w 11009194"/>
              <a:gd name="connsiteY2" fmla="*/ 1917511 h 2663589"/>
              <a:gd name="connsiteX3" fmla="*/ 5636526 w 11009194"/>
              <a:gd name="connsiteY3" fmla="*/ 1398896 h 2663589"/>
              <a:gd name="connsiteX4" fmla="*/ 6455392 w 11009194"/>
              <a:gd name="connsiteY4" fmla="*/ 975816 h 2663589"/>
              <a:gd name="connsiteX5" fmla="*/ 7287905 w 11009194"/>
              <a:gd name="connsiteY5" fmla="*/ 511792 h 2663589"/>
              <a:gd name="connsiteX6" fmla="*/ 7861111 w 11009194"/>
              <a:gd name="connsiteY6" fmla="*/ 238837 h 2663589"/>
              <a:gd name="connsiteX7" fmla="*/ 8830102 w 11009194"/>
              <a:gd name="connsiteY7" fmla="*/ 129655 h 2663589"/>
              <a:gd name="connsiteX8" fmla="*/ 9225887 w 11009194"/>
              <a:gd name="connsiteY8" fmla="*/ 61416 h 2663589"/>
              <a:gd name="connsiteX9" fmla="*/ 9485195 w 11009194"/>
              <a:gd name="connsiteY9" fmla="*/ 388961 h 2663589"/>
              <a:gd name="connsiteX10" fmla="*/ 9621672 w 11009194"/>
              <a:gd name="connsiteY10" fmla="*/ 2313296 h 2663589"/>
              <a:gd name="connsiteX11" fmla="*/ 1160060 w 11009194"/>
              <a:gd name="connsiteY11" fmla="*/ 2490717 h 2663589"/>
              <a:gd name="connsiteX0" fmla="*/ 1160060 w 11043314"/>
              <a:gd name="connsiteY0" fmla="*/ 2472519 h 2477068"/>
              <a:gd name="connsiteX1" fmla="*/ 2661314 w 11043314"/>
              <a:gd name="connsiteY1" fmla="*/ 2322394 h 2477068"/>
              <a:gd name="connsiteX2" fmla="*/ 4449171 w 11043314"/>
              <a:gd name="connsiteY2" fmla="*/ 1899313 h 2477068"/>
              <a:gd name="connsiteX3" fmla="*/ 5636526 w 11043314"/>
              <a:gd name="connsiteY3" fmla="*/ 1380698 h 2477068"/>
              <a:gd name="connsiteX4" fmla="*/ 6455392 w 11043314"/>
              <a:gd name="connsiteY4" fmla="*/ 957618 h 2477068"/>
              <a:gd name="connsiteX5" fmla="*/ 7287905 w 11043314"/>
              <a:gd name="connsiteY5" fmla="*/ 493594 h 2477068"/>
              <a:gd name="connsiteX6" fmla="*/ 7861111 w 11043314"/>
              <a:gd name="connsiteY6" fmla="*/ 220639 h 2477068"/>
              <a:gd name="connsiteX7" fmla="*/ 8830102 w 11043314"/>
              <a:gd name="connsiteY7" fmla="*/ 111457 h 2477068"/>
              <a:gd name="connsiteX8" fmla="*/ 9225887 w 11043314"/>
              <a:gd name="connsiteY8" fmla="*/ 43218 h 2477068"/>
              <a:gd name="connsiteX9" fmla="*/ 9485195 w 11043314"/>
              <a:gd name="connsiteY9" fmla="*/ 370763 h 2477068"/>
              <a:gd name="connsiteX10" fmla="*/ 9689911 w 11043314"/>
              <a:gd name="connsiteY10" fmla="*/ 1640006 h 2477068"/>
              <a:gd name="connsiteX11" fmla="*/ 9621672 w 11043314"/>
              <a:gd name="connsiteY11" fmla="*/ 2295098 h 2477068"/>
              <a:gd name="connsiteX12" fmla="*/ 1160060 w 11043314"/>
              <a:gd name="connsiteY12" fmla="*/ 2472519 h 2477068"/>
              <a:gd name="connsiteX0" fmla="*/ 1160060 w 11043314"/>
              <a:gd name="connsiteY0" fmla="*/ 2472519 h 2477068"/>
              <a:gd name="connsiteX1" fmla="*/ 2661314 w 11043314"/>
              <a:gd name="connsiteY1" fmla="*/ 2322394 h 2477068"/>
              <a:gd name="connsiteX2" fmla="*/ 4449171 w 11043314"/>
              <a:gd name="connsiteY2" fmla="*/ 1899313 h 2477068"/>
              <a:gd name="connsiteX3" fmla="*/ 5636526 w 11043314"/>
              <a:gd name="connsiteY3" fmla="*/ 1380698 h 2477068"/>
              <a:gd name="connsiteX4" fmla="*/ 6455392 w 11043314"/>
              <a:gd name="connsiteY4" fmla="*/ 957618 h 2477068"/>
              <a:gd name="connsiteX5" fmla="*/ 7287905 w 11043314"/>
              <a:gd name="connsiteY5" fmla="*/ 493594 h 2477068"/>
              <a:gd name="connsiteX6" fmla="*/ 7861111 w 11043314"/>
              <a:gd name="connsiteY6" fmla="*/ 220639 h 2477068"/>
              <a:gd name="connsiteX7" fmla="*/ 8830102 w 11043314"/>
              <a:gd name="connsiteY7" fmla="*/ 111457 h 2477068"/>
              <a:gd name="connsiteX8" fmla="*/ 9225887 w 11043314"/>
              <a:gd name="connsiteY8" fmla="*/ 43218 h 2477068"/>
              <a:gd name="connsiteX9" fmla="*/ 9485195 w 11043314"/>
              <a:gd name="connsiteY9" fmla="*/ 370763 h 2477068"/>
              <a:gd name="connsiteX10" fmla="*/ 9689911 w 11043314"/>
              <a:gd name="connsiteY10" fmla="*/ 1640006 h 2477068"/>
              <a:gd name="connsiteX11" fmla="*/ 9689911 w 11043314"/>
              <a:gd name="connsiteY11" fmla="*/ 1940257 h 2477068"/>
              <a:gd name="connsiteX12" fmla="*/ 9621672 w 11043314"/>
              <a:gd name="connsiteY12" fmla="*/ 2295098 h 2477068"/>
              <a:gd name="connsiteX13" fmla="*/ 1160060 w 11043314"/>
              <a:gd name="connsiteY13" fmla="*/ 2472519 h 2477068"/>
              <a:gd name="connsiteX0" fmla="*/ 1160060 w 11043314"/>
              <a:gd name="connsiteY0" fmla="*/ 2472519 h 2477068"/>
              <a:gd name="connsiteX1" fmla="*/ 2661314 w 11043314"/>
              <a:gd name="connsiteY1" fmla="*/ 2322394 h 2477068"/>
              <a:gd name="connsiteX2" fmla="*/ 4449171 w 11043314"/>
              <a:gd name="connsiteY2" fmla="*/ 1899313 h 2477068"/>
              <a:gd name="connsiteX3" fmla="*/ 5636526 w 11043314"/>
              <a:gd name="connsiteY3" fmla="*/ 1380698 h 2477068"/>
              <a:gd name="connsiteX4" fmla="*/ 6455392 w 11043314"/>
              <a:gd name="connsiteY4" fmla="*/ 957618 h 2477068"/>
              <a:gd name="connsiteX5" fmla="*/ 7287905 w 11043314"/>
              <a:gd name="connsiteY5" fmla="*/ 493594 h 2477068"/>
              <a:gd name="connsiteX6" fmla="*/ 7861111 w 11043314"/>
              <a:gd name="connsiteY6" fmla="*/ 220639 h 2477068"/>
              <a:gd name="connsiteX7" fmla="*/ 8830102 w 11043314"/>
              <a:gd name="connsiteY7" fmla="*/ 111457 h 2477068"/>
              <a:gd name="connsiteX8" fmla="*/ 9225887 w 11043314"/>
              <a:gd name="connsiteY8" fmla="*/ 43218 h 2477068"/>
              <a:gd name="connsiteX9" fmla="*/ 9485195 w 11043314"/>
              <a:gd name="connsiteY9" fmla="*/ 370763 h 2477068"/>
              <a:gd name="connsiteX10" fmla="*/ 9689911 w 11043314"/>
              <a:gd name="connsiteY10" fmla="*/ 1640006 h 2477068"/>
              <a:gd name="connsiteX11" fmla="*/ 9689911 w 11043314"/>
              <a:gd name="connsiteY11" fmla="*/ 1940257 h 2477068"/>
              <a:gd name="connsiteX12" fmla="*/ 9689911 w 11043314"/>
              <a:gd name="connsiteY12" fmla="*/ 2144973 h 2477068"/>
              <a:gd name="connsiteX13" fmla="*/ 9621672 w 11043314"/>
              <a:gd name="connsiteY13" fmla="*/ 2295098 h 2477068"/>
              <a:gd name="connsiteX14" fmla="*/ 1160060 w 11043314"/>
              <a:gd name="connsiteY14" fmla="*/ 2472519 h 2477068"/>
              <a:gd name="connsiteX0" fmla="*/ 1160060 w 11043314"/>
              <a:gd name="connsiteY0" fmla="*/ 2472519 h 2477068"/>
              <a:gd name="connsiteX1" fmla="*/ 2661314 w 11043314"/>
              <a:gd name="connsiteY1" fmla="*/ 2322394 h 2477068"/>
              <a:gd name="connsiteX2" fmla="*/ 4449171 w 11043314"/>
              <a:gd name="connsiteY2" fmla="*/ 1899313 h 2477068"/>
              <a:gd name="connsiteX3" fmla="*/ 5636526 w 11043314"/>
              <a:gd name="connsiteY3" fmla="*/ 1380698 h 2477068"/>
              <a:gd name="connsiteX4" fmla="*/ 6455392 w 11043314"/>
              <a:gd name="connsiteY4" fmla="*/ 957618 h 2477068"/>
              <a:gd name="connsiteX5" fmla="*/ 7287905 w 11043314"/>
              <a:gd name="connsiteY5" fmla="*/ 493594 h 2477068"/>
              <a:gd name="connsiteX6" fmla="*/ 7861111 w 11043314"/>
              <a:gd name="connsiteY6" fmla="*/ 220639 h 2477068"/>
              <a:gd name="connsiteX7" fmla="*/ 8830102 w 11043314"/>
              <a:gd name="connsiteY7" fmla="*/ 111457 h 2477068"/>
              <a:gd name="connsiteX8" fmla="*/ 9225887 w 11043314"/>
              <a:gd name="connsiteY8" fmla="*/ 43218 h 2477068"/>
              <a:gd name="connsiteX9" fmla="*/ 9485195 w 11043314"/>
              <a:gd name="connsiteY9" fmla="*/ 370763 h 2477068"/>
              <a:gd name="connsiteX10" fmla="*/ 9689911 w 11043314"/>
              <a:gd name="connsiteY10" fmla="*/ 1640006 h 2477068"/>
              <a:gd name="connsiteX11" fmla="*/ 9689911 w 11043314"/>
              <a:gd name="connsiteY11" fmla="*/ 1940257 h 2477068"/>
              <a:gd name="connsiteX12" fmla="*/ 9689911 w 11043314"/>
              <a:gd name="connsiteY12" fmla="*/ 2144973 h 2477068"/>
              <a:gd name="connsiteX13" fmla="*/ 9689911 w 11043314"/>
              <a:gd name="connsiteY13" fmla="*/ 2295098 h 2477068"/>
              <a:gd name="connsiteX14" fmla="*/ 9621672 w 11043314"/>
              <a:gd name="connsiteY14" fmla="*/ 2295098 h 2477068"/>
              <a:gd name="connsiteX15" fmla="*/ 1160060 w 11043314"/>
              <a:gd name="connsiteY15" fmla="*/ 2472519 h 2477068"/>
              <a:gd name="connsiteX0" fmla="*/ 1160060 w 11043314"/>
              <a:gd name="connsiteY0" fmla="*/ 2483892 h 2488441"/>
              <a:gd name="connsiteX1" fmla="*/ 2661314 w 11043314"/>
              <a:gd name="connsiteY1" fmla="*/ 2333767 h 2488441"/>
              <a:gd name="connsiteX2" fmla="*/ 4449171 w 11043314"/>
              <a:gd name="connsiteY2" fmla="*/ 1910686 h 2488441"/>
              <a:gd name="connsiteX3" fmla="*/ 5636526 w 11043314"/>
              <a:gd name="connsiteY3" fmla="*/ 1392071 h 2488441"/>
              <a:gd name="connsiteX4" fmla="*/ 6455392 w 11043314"/>
              <a:gd name="connsiteY4" fmla="*/ 968991 h 2488441"/>
              <a:gd name="connsiteX5" fmla="*/ 7287905 w 11043314"/>
              <a:gd name="connsiteY5" fmla="*/ 504967 h 2488441"/>
              <a:gd name="connsiteX6" fmla="*/ 7861111 w 11043314"/>
              <a:gd name="connsiteY6" fmla="*/ 232012 h 2488441"/>
              <a:gd name="connsiteX7" fmla="*/ 8816454 w 11043314"/>
              <a:gd name="connsiteY7" fmla="*/ 54591 h 2488441"/>
              <a:gd name="connsiteX8" fmla="*/ 9225887 w 11043314"/>
              <a:gd name="connsiteY8" fmla="*/ 54591 h 2488441"/>
              <a:gd name="connsiteX9" fmla="*/ 9485195 w 11043314"/>
              <a:gd name="connsiteY9" fmla="*/ 382136 h 2488441"/>
              <a:gd name="connsiteX10" fmla="*/ 9689911 w 11043314"/>
              <a:gd name="connsiteY10" fmla="*/ 1651379 h 2488441"/>
              <a:gd name="connsiteX11" fmla="*/ 9689911 w 11043314"/>
              <a:gd name="connsiteY11" fmla="*/ 1951630 h 2488441"/>
              <a:gd name="connsiteX12" fmla="*/ 9689911 w 11043314"/>
              <a:gd name="connsiteY12" fmla="*/ 2156346 h 2488441"/>
              <a:gd name="connsiteX13" fmla="*/ 9689911 w 11043314"/>
              <a:gd name="connsiteY13" fmla="*/ 2306471 h 2488441"/>
              <a:gd name="connsiteX14" fmla="*/ 9621672 w 11043314"/>
              <a:gd name="connsiteY14" fmla="*/ 2306471 h 2488441"/>
              <a:gd name="connsiteX15" fmla="*/ 1160060 w 11043314"/>
              <a:gd name="connsiteY15" fmla="*/ 2483892 h 2488441"/>
              <a:gd name="connsiteX0" fmla="*/ 1160060 w 11043314"/>
              <a:gd name="connsiteY0" fmla="*/ 2483892 h 2488441"/>
              <a:gd name="connsiteX1" fmla="*/ 2661314 w 11043314"/>
              <a:gd name="connsiteY1" fmla="*/ 2333767 h 2488441"/>
              <a:gd name="connsiteX2" fmla="*/ 4449171 w 11043314"/>
              <a:gd name="connsiteY2" fmla="*/ 1910686 h 2488441"/>
              <a:gd name="connsiteX3" fmla="*/ 5636526 w 11043314"/>
              <a:gd name="connsiteY3" fmla="*/ 1392071 h 2488441"/>
              <a:gd name="connsiteX4" fmla="*/ 6455392 w 11043314"/>
              <a:gd name="connsiteY4" fmla="*/ 968991 h 2488441"/>
              <a:gd name="connsiteX5" fmla="*/ 7301552 w 11043314"/>
              <a:gd name="connsiteY5" fmla="*/ 735488 h 2488441"/>
              <a:gd name="connsiteX6" fmla="*/ 7861111 w 11043314"/>
              <a:gd name="connsiteY6" fmla="*/ 232012 h 2488441"/>
              <a:gd name="connsiteX7" fmla="*/ 8816454 w 11043314"/>
              <a:gd name="connsiteY7" fmla="*/ 54591 h 2488441"/>
              <a:gd name="connsiteX8" fmla="*/ 9225887 w 11043314"/>
              <a:gd name="connsiteY8" fmla="*/ 54591 h 2488441"/>
              <a:gd name="connsiteX9" fmla="*/ 9485195 w 11043314"/>
              <a:gd name="connsiteY9" fmla="*/ 382136 h 2488441"/>
              <a:gd name="connsiteX10" fmla="*/ 9689911 w 11043314"/>
              <a:gd name="connsiteY10" fmla="*/ 1651379 h 2488441"/>
              <a:gd name="connsiteX11" fmla="*/ 9689911 w 11043314"/>
              <a:gd name="connsiteY11" fmla="*/ 1951630 h 2488441"/>
              <a:gd name="connsiteX12" fmla="*/ 9689911 w 11043314"/>
              <a:gd name="connsiteY12" fmla="*/ 2156346 h 2488441"/>
              <a:gd name="connsiteX13" fmla="*/ 9689911 w 11043314"/>
              <a:gd name="connsiteY13" fmla="*/ 2306471 h 2488441"/>
              <a:gd name="connsiteX14" fmla="*/ 9621672 w 11043314"/>
              <a:gd name="connsiteY14" fmla="*/ 2306471 h 2488441"/>
              <a:gd name="connsiteX15" fmla="*/ 1160060 w 11043314"/>
              <a:gd name="connsiteY15" fmla="*/ 2483892 h 2488441"/>
              <a:gd name="connsiteX0" fmla="*/ 1160060 w 11043314"/>
              <a:gd name="connsiteY0" fmla="*/ 2517979 h 2522528"/>
              <a:gd name="connsiteX1" fmla="*/ 2661314 w 11043314"/>
              <a:gd name="connsiteY1" fmla="*/ 2367854 h 2522528"/>
              <a:gd name="connsiteX2" fmla="*/ 4449171 w 11043314"/>
              <a:gd name="connsiteY2" fmla="*/ 1944773 h 2522528"/>
              <a:gd name="connsiteX3" fmla="*/ 5636526 w 11043314"/>
              <a:gd name="connsiteY3" fmla="*/ 1426158 h 2522528"/>
              <a:gd name="connsiteX4" fmla="*/ 6455392 w 11043314"/>
              <a:gd name="connsiteY4" fmla="*/ 1003078 h 2522528"/>
              <a:gd name="connsiteX5" fmla="*/ 7301552 w 11043314"/>
              <a:gd name="connsiteY5" fmla="*/ 769575 h 2522528"/>
              <a:gd name="connsiteX6" fmla="*/ 8120419 w 11043314"/>
              <a:gd name="connsiteY6" fmla="*/ 620747 h 2522528"/>
              <a:gd name="connsiteX7" fmla="*/ 8816454 w 11043314"/>
              <a:gd name="connsiteY7" fmla="*/ 88678 h 2522528"/>
              <a:gd name="connsiteX8" fmla="*/ 9225887 w 11043314"/>
              <a:gd name="connsiteY8" fmla="*/ 88678 h 2522528"/>
              <a:gd name="connsiteX9" fmla="*/ 9485195 w 11043314"/>
              <a:gd name="connsiteY9" fmla="*/ 416223 h 2522528"/>
              <a:gd name="connsiteX10" fmla="*/ 9689911 w 11043314"/>
              <a:gd name="connsiteY10" fmla="*/ 1685466 h 2522528"/>
              <a:gd name="connsiteX11" fmla="*/ 9689911 w 11043314"/>
              <a:gd name="connsiteY11" fmla="*/ 1985717 h 2522528"/>
              <a:gd name="connsiteX12" fmla="*/ 9689911 w 11043314"/>
              <a:gd name="connsiteY12" fmla="*/ 2190433 h 2522528"/>
              <a:gd name="connsiteX13" fmla="*/ 9689911 w 11043314"/>
              <a:gd name="connsiteY13" fmla="*/ 2340558 h 2522528"/>
              <a:gd name="connsiteX14" fmla="*/ 9621672 w 11043314"/>
              <a:gd name="connsiteY14" fmla="*/ 2340558 h 2522528"/>
              <a:gd name="connsiteX15" fmla="*/ 1160060 w 11043314"/>
              <a:gd name="connsiteY15" fmla="*/ 2517979 h 2522528"/>
              <a:gd name="connsiteX0" fmla="*/ 1160060 w 11043314"/>
              <a:gd name="connsiteY0" fmla="*/ 2439729 h 2444278"/>
              <a:gd name="connsiteX1" fmla="*/ 2661314 w 11043314"/>
              <a:gd name="connsiteY1" fmla="*/ 2289604 h 2444278"/>
              <a:gd name="connsiteX2" fmla="*/ 4449171 w 11043314"/>
              <a:gd name="connsiteY2" fmla="*/ 1866523 h 2444278"/>
              <a:gd name="connsiteX3" fmla="*/ 5636526 w 11043314"/>
              <a:gd name="connsiteY3" fmla="*/ 1347908 h 2444278"/>
              <a:gd name="connsiteX4" fmla="*/ 6455392 w 11043314"/>
              <a:gd name="connsiteY4" fmla="*/ 924828 h 2444278"/>
              <a:gd name="connsiteX5" fmla="*/ 7301552 w 11043314"/>
              <a:gd name="connsiteY5" fmla="*/ 691325 h 2444278"/>
              <a:gd name="connsiteX6" fmla="*/ 8120419 w 11043314"/>
              <a:gd name="connsiteY6" fmla="*/ 542497 h 2444278"/>
              <a:gd name="connsiteX7" fmla="*/ 8871045 w 11043314"/>
              <a:gd name="connsiteY7" fmla="*/ 400540 h 2444278"/>
              <a:gd name="connsiteX8" fmla="*/ 9225887 w 11043314"/>
              <a:gd name="connsiteY8" fmla="*/ 10428 h 2444278"/>
              <a:gd name="connsiteX9" fmla="*/ 9485195 w 11043314"/>
              <a:gd name="connsiteY9" fmla="*/ 337973 h 2444278"/>
              <a:gd name="connsiteX10" fmla="*/ 9689911 w 11043314"/>
              <a:gd name="connsiteY10" fmla="*/ 1607216 h 2444278"/>
              <a:gd name="connsiteX11" fmla="*/ 9689911 w 11043314"/>
              <a:gd name="connsiteY11" fmla="*/ 1907467 h 2444278"/>
              <a:gd name="connsiteX12" fmla="*/ 9689911 w 11043314"/>
              <a:gd name="connsiteY12" fmla="*/ 2112183 h 2444278"/>
              <a:gd name="connsiteX13" fmla="*/ 9689911 w 11043314"/>
              <a:gd name="connsiteY13" fmla="*/ 2262308 h 2444278"/>
              <a:gd name="connsiteX14" fmla="*/ 9621672 w 11043314"/>
              <a:gd name="connsiteY14" fmla="*/ 2262308 h 2444278"/>
              <a:gd name="connsiteX15" fmla="*/ 1160060 w 11043314"/>
              <a:gd name="connsiteY15" fmla="*/ 2439729 h 2444278"/>
              <a:gd name="connsiteX0" fmla="*/ 1160060 w 11043314"/>
              <a:gd name="connsiteY0" fmla="*/ 2308779 h 2313328"/>
              <a:gd name="connsiteX1" fmla="*/ 2661314 w 11043314"/>
              <a:gd name="connsiteY1" fmla="*/ 2158654 h 2313328"/>
              <a:gd name="connsiteX2" fmla="*/ 4449171 w 11043314"/>
              <a:gd name="connsiteY2" fmla="*/ 1735573 h 2313328"/>
              <a:gd name="connsiteX3" fmla="*/ 5636526 w 11043314"/>
              <a:gd name="connsiteY3" fmla="*/ 1216958 h 2313328"/>
              <a:gd name="connsiteX4" fmla="*/ 6455392 w 11043314"/>
              <a:gd name="connsiteY4" fmla="*/ 793878 h 2313328"/>
              <a:gd name="connsiteX5" fmla="*/ 7301552 w 11043314"/>
              <a:gd name="connsiteY5" fmla="*/ 560375 h 2313328"/>
              <a:gd name="connsiteX6" fmla="*/ 8120419 w 11043314"/>
              <a:gd name="connsiteY6" fmla="*/ 411547 h 2313328"/>
              <a:gd name="connsiteX7" fmla="*/ 8871045 w 11043314"/>
              <a:gd name="connsiteY7" fmla="*/ 269590 h 2313328"/>
              <a:gd name="connsiteX8" fmla="*/ 9144000 w 11043314"/>
              <a:gd name="connsiteY8" fmla="*/ 234125 h 2313328"/>
              <a:gd name="connsiteX9" fmla="*/ 9485195 w 11043314"/>
              <a:gd name="connsiteY9" fmla="*/ 207023 h 2313328"/>
              <a:gd name="connsiteX10" fmla="*/ 9689911 w 11043314"/>
              <a:gd name="connsiteY10" fmla="*/ 1476266 h 2313328"/>
              <a:gd name="connsiteX11" fmla="*/ 9689911 w 11043314"/>
              <a:gd name="connsiteY11" fmla="*/ 1776517 h 2313328"/>
              <a:gd name="connsiteX12" fmla="*/ 9689911 w 11043314"/>
              <a:gd name="connsiteY12" fmla="*/ 1981233 h 2313328"/>
              <a:gd name="connsiteX13" fmla="*/ 9689911 w 11043314"/>
              <a:gd name="connsiteY13" fmla="*/ 2131358 h 2313328"/>
              <a:gd name="connsiteX14" fmla="*/ 9621672 w 11043314"/>
              <a:gd name="connsiteY14" fmla="*/ 2131358 h 2313328"/>
              <a:gd name="connsiteX15" fmla="*/ 1160060 w 11043314"/>
              <a:gd name="connsiteY15" fmla="*/ 2308779 h 2313328"/>
              <a:gd name="connsiteX0" fmla="*/ 1160060 w 11043314"/>
              <a:gd name="connsiteY0" fmla="*/ 2149933 h 2154482"/>
              <a:gd name="connsiteX1" fmla="*/ 2661314 w 11043314"/>
              <a:gd name="connsiteY1" fmla="*/ 1999808 h 2154482"/>
              <a:gd name="connsiteX2" fmla="*/ 4449171 w 11043314"/>
              <a:gd name="connsiteY2" fmla="*/ 1576727 h 2154482"/>
              <a:gd name="connsiteX3" fmla="*/ 5636526 w 11043314"/>
              <a:gd name="connsiteY3" fmla="*/ 1058112 h 2154482"/>
              <a:gd name="connsiteX4" fmla="*/ 6455392 w 11043314"/>
              <a:gd name="connsiteY4" fmla="*/ 635032 h 2154482"/>
              <a:gd name="connsiteX5" fmla="*/ 7301552 w 11043314"/>
              <a:gd name="connsiteY5" fmla="*/ 401529 h 2154482"/>
              <a:gd name="connsiteX6" fmla="*/ 8120419 w 11043314"/>
              <a:gd name="connsiteY6" fmla="*/ 252701 h 2154482"/>
              <a:gd name="connsiteX7" fmla="*/ 8871045 w 11043314"/>
              <a:gd name="connsiteY7" fmla="*/ 110744 h 2154482"/>
              <a:gd name="connsiteX8" fmla="*/ 9144000 w 11043314"/>
              <a:gd name="connsiteY8" fmla="*/ 75279 h 2154482"/>
              <a:gd name="connsiteX9" fmla="*/ 9348717 w 11043314"/>
              <a:gd name="connsiteY9" fmla="*/ 562416 h 2154482"/>
              <a:gd name="connsiteX10" fmla="*/ 9689911 w 11043314"/>
              <a:gd name="connsiteY10" fmla="*/ 1317420 h 2154482"/>
              <a:gd name="connsiteX11" fmla="*/ 9689911 w 11043314"/>
              <a:gd name="connsiteY11" fmla="*/ 1617671 h 2154482"/>
              <a:gd name="connsiteX12" fmla="*/ 9689911 w 11043314"/>
              <a:gd name="connsiteY12" fmla="*/ 1822387 h 2154482"/>
              <a:gd name="connsiteX13" fmla="*/ 9689911 w 11043314"/>
              <a:gd name="connsiteY13" fmla="*/ 1972512 h 2154482"/>
              <a:gd name="connsiteX14" fmla="*/ 9621672 w 11043314"/>
              <a:gd name="connsiteY14" fmla="*/ 1972512 h 2154482"/>
              <a:gd name="connsiteX15" fmla="*/ 1160060 w 11043314"/>
              <a:gd name="connsiteY15" fmla="*/ 2149933 h 2154482"/>
              <a:gd name="connsiteX0" fmla="*/ 1160060 w 11043314"/>
              <a:gd name="connsiteY0" fmla="*/ 2149933 h 2154482"/>
              <a:gd name="connsiteX1" fmla="*/ 2661314 w 11043314"/>
              <a:gd name="connsiteY1" fmla="*/ 1999808 h 2154482"/>
              <a:gd name="connsiteX2" fmla="*/ 4449171 w 11043314"/>
              <a:gd name="connsiteY2" fmla="*/ 1576727 h 2154482"/>
              <a:gd name="connsiteX3" fmla="*/ 5636526 w 11043314"/>
              <a:gd name="connsiteY3" fmla="*/ 1058112 h 2154482"/>
              <a:gd name="connsiteX4" fmla="*/ 6455392 w 11043314"/>
              <a:gd name="connsiteY4" fmla="*/ 635032 h 2154482"/>
              <a:gd name="connsiteX5" fmla="*/ 7301552 w 11043314"/>
              <a:gd name="connsiteY5" fmla="*/ 401529 h 2154482"/>
              <a:gd name="connsiteX6" fmla="*/ 8120419 w 11043314"/>
              <a:gd name="connsiteY6" fmla="*/ 252701 h 2154482"/>
              <a:gd name="connsiteX7" fmla="*/ 8871045 w 11043314"/>
              <a:gd name="connsiteY7" fmla="*/ 110744 h 2154482"/>
              <a:gd name="connsiteX8" fmla="*/ 9144000 w 11043314"/>
              <a:gd name="connsiteY8" fmla="*/ 75279 h 2154482"/>
              <a:gd name="connsiteX9" fmla="*/ 9348717 w 11043314"/>
              <a:gd name="connsiteY9" fmla="*/ 562416 h 2154482"/>
              <a:gd name="connsiteX10" fmla="*/ 9335069 w 11043314"/>
              <a:gd name="connsiteY10" fmla="*/ 1388349 h 2154482"/>
              <a:gd name="connsiteX11" fmla="*/ 9689911 w 11043314"/>
              <a:gd name="connsiteY11" fmla="*/ 1617671 h 2154482"/>
              <a:gd name="connsiteX12" fmla="*/ 9689911 w 11043314"/>
              <a:gd name="connsiteY12" fmla="*/ 1822387 h 2154482"/>
              <a:gd name="connsiteX13" fmla="*/ 9689911 w 11043314"/>
              <a:gd name="connsiteY13" fmla="*/ 1972512 h 2154482"/>
              <a:gd name="connsiteX14" fmla="*/ 9621672 w 11043314"/>
              <a:gd name="connsiteY14" fmla="*/ 1972512 h 2154482"/>
              <a:gd name="connsiteX15" fmla="*/ 1160060 w 11043314"/>
              <a:gd name="connsiteY15" fmla="*/ 2149933 h 2154482"/>
              <a:gd name="connsiteX0" fmla="*/ 1160060 w 11043314"/>
              <a:gd name="connsiteY0" fmla="*/ 2149933 h 2154482"/>
              <a:gd name="connsiteX1" fmla="*/ 2661314 w 11043314"/>
              <a:gd name="connsiteY1" fmla="*/ 1999808 h 2154482"/>
              <a:gd name="connsiteX2" fmla="*/ 4449171 w 11043314"/>
              <a:gd name="connsiteY2" fmla="*/ 1576727 h 2154482"/>
              <a:gd name="connsiteX3" fmla="*/ 5636526 w 11043314"/>
              <a:gd name="connsiteY3" fmla="*/ 1058112 h 2154482"/>
              <a:gd name="connsiteX4" fmla="*/ 6455392 w 11043314"/>
              <a:gd name="connsiteY4" fmla="*/ 635032 h 2154482"/>
              <a:gd name="connsiteX5" fmla="*/ 7301552 w 11043314"/>
              <a:gd name="connsiteY5" fmla="*/ 401529 h 2154482"/>
              <a:gd name="connsiteX6" fmla="*/ 8120419 w 11043314"/>
              <a:gd name="connsiteY6" fmla="*/ 252701 h 2154482"/>
              <a:gd name="connsiteX7" fmla="*/ 8871045 w 11043314"/>
              <a:gd name="connsiteY7" fmla="*/ 110744 h 2154482"/>
              <a:gd name="connsiteX8" fmla="*/ 9144000 w 11043314"/>
              <a:gd name="connsiteY8" fmla="*/ 75279 h 2154482"/>
              <a:gd name="connsiteX9" fmla="*/ 9348717 w 11043314"/>
              <a:gd name="connsiteY9" fmla="*/ 562416 h 2154482"/>
              <a:gd name="connsiteX10" fmla="*/ 9335069 w 11043314"/>
              <a:gd name="connsiteY10" fmla="*/ 1388349 h 2154482"/>
              <a:gd name="connsiteX11" fmla="*/ 9348717 w 11043314"/>
              <a:gd name="connsiteY11" fmla="*/ 1653136 h 2154482"/>
              <a:gd name="connsiteX12" fmla="*/ 9689911 w 11043314"/>
              <a:gd name="connsiteY12" fmla="*/ 1822387 h 2154482"/>
              <a:gd name="connsiteX13" fmla="*/ 9689911 w 11043314"/>
              <a:gd name="connsiteY13" fmla="*/ 1972512 h 2154482"/>
              <a:gd name="connsiteX14" fmla="*/ 9621672 w 11043314"/>
              <a:gd name="connsiteY14" fmla="*/ 1972512 h 2154482"/>
              <a:gd name="connsiteX15" fmla="*/ 1160060 w 11043314"/>
              <a:gd name="connsiteY15" fmla="*/ 2149933 h 2154482"/>
              <a:gd name="connsiteX0" fmla="*/ 9621672 w 9781351"/>
              <a:gd name="connsiteY0" fmla="*/ 1972512 h 2154482"/>
              <a:gd name="connsiteX1" fmla="*/ 1160060 w 9781351"/>
              <a:gd name="connsiteY1" fmla="*/ 2149933 h 2154482"/>
              <a:gd name="connsiteX2" fmla="*/ 2661314 w 9781351"/>
              <a:gd name="connsiteY2" fmla="*/ 1999808 h 2154482"/>
              <a:gd name="connsiteX3" fmla="*/ 4449171 w 9781351"/>
              <a:gd name="connsiteY3" fmla="*/ 1576727 h 2154482"/>
              <a:gd name="connsiteX4" fmla="*/ 5636526 w 9781351"/>
              <a:gd name="connsiteY4" fmla="*/ 1058112 h 2154482"/>
              <a:gd name="connsiteX5" fmla="*/ 6455392 w 9781351"/>
              <a:gd name="connsiteY5" fmla="*/ 635032 h 2154482"/>
              <a:gd name="connsiteX6" fmla="*/ 7301552 w 9781351"/>
              <a:gd name="connsiteY6" fmla="*/ 401529 h 2154482"/>
              <a:gd name="connsiteX7" fmla="*/ 8120419 w 9781351"/>
              <a:gd name="connsiteY7" fmla="*/ 252701 h 2154482"/>
              <a:gd name="connsiteX8" fmla="*/ 8871045 w 9781351"/>
              <a:gd name="connsiteY8" fmla="*/ 110744 h 2154482"/>
              <a:gd name="connsiteX9" fmla="*/ 9144000 w 9781351"/>
              <a:gd name="connsiteY9" fmla="*/ 75279 h 2154482"/>
              <a:gd name="connsiteX10" fmla="*/ 9348717 w 9781351"/>
              <a:gd name="connsiteY10" fmla="*/ 562416 h 2154482"/>
              <a:gd name="connsiteX11" fmla="*/ 9335069 w 9781351"/>
              <a:gd name="connsiteY11" fmla="*/ 1388349 h 2154482"/>
              <a:gd name="connsiteX12" fmla="*/ 9348717 w 9781351"/>
              <a:gd name="connsiteY12" fmla="*/ 1653136 h 2154482"/>
              <a:gd name="connsiteX13" fmla="*/ 9689911 w 9781351"/>
              <a:gd name="connsiteY13" fmla="*/ 1822387 h 2154482"/>
              <a:gd name="connsiteX14" fmla="*/ 9781351 w 9781351"/>
              <a:gd name="connsiteY14" fmla="*/ 2091319 h 2154482"/>
              <a:gd name="connsiteX0" fmla="*/ 9621672 w 9689911"/>
              <a:gd name="connsiteY0" fmla="*/ 1972512 h 2154482"/>
              <a:gd name="connsiteX1" fmla="*/ 1160060 w 9689911"/>
              <a:gd name="connsiteY1" fmla="*/ 2149933 h 2154482"/>
              <a:gd name="connsiteX2" fmla="*/ 2661314 w 9689911"/>
              <a:gd name="connsiteY2" fmla="*/ 1999808 h 2154482"/>
              <a:gd name="connsiteX3" fmla="*/ 4449171 w 9689911"/>
              <a:gd name="connsiteY3" fmla="*/ 1576727 h 2154482"/>
              <a:gd name="connsiteX4" fmla="*/ 5636526 w 9689911"/>
              <a:gd name="connsiteY4" fmla="*/ 1058112 h 2154482"/>
              <a:gd name="connsiteX5" fmla="*/ 6455392 w 9689911"/>
              <a:gd name="connsiteY5" fmla="*/ 635032 h 2154482"/>
              <a:gd name="connsiteX6" fmla="*/ 7301552 w 9689911"/>
              <a:gd name="connsiteY6" fmla="*/ 401529 h 2154482"/>
              <a:gd name="connsiteX7" fmla="*/ 8120419 w 9689911"/>
              <a:gd name="connsiteY7" fmla="*/ 252701 h 2154482"/>
              <a:gd name="connsiteX8" fmla="*/ 8871045 w 9689911"/>
              <a:gd name="connsiteY8" fmla="*/ 110744 h 2154482"/>
              <a:gd name="connsiteX9" fmla="*/ 9144000 w 9689911"/>
              <a:gd name="connsiteY9" fmla="*/ 75279 h 2154482"/>
              <a:gd name="connsiteX10" fmla="*/ 9348717 w 9689911"/>
              <a:gd name="connsiteY10" fmla="*/ 562416 h 2154482"/>
              <a:gd name="connsiteX11" fmla="*/ 9335069 w 9689911"/>
              <a:gd name="connsiteY11" fmla="*/ 1388349 h 2154482"/>
              <a:gd name="connsiteX12" fmla="*/ 9348717 w 9689911"/>
              <a:gd name="connsiteY12" fmla="*/ 1653136 h 2154482"/>
              <a:gd name="connsiteX13" fmla="*/ 9689911 w 9689911"/>
              <a:gd name="connsiteY13" fmla="*/ 1822387 h 2154482"/>
              <a:gd name="connsiteX14" fmla="*/ 9385566 w 9689911"/>
              <a:gd name="connsiteY14" fmla="*/ 1994888 h 2154482"/>
              <a:gd name="connsiteX0" fmla="*/ 9621672 w 9621672"/>
              <a:gd name="connsiteY0" fmla="*/ 1972512 h 2154482"/>
              <a:gd name="connsiteX1" fmla="*/ 1160060 w 9621672"/>
              <a:gd name="connsiteY1" fmla="*/ 2149933 h 2154482"/>
              <a:gd name="connsiteX2" fmla="*/ 2661314 w 9621672"/>
              <a:gd name="connsiteY2" fmla="*/ 1999808 h 2154482"/>
              <a:gd name="connsiteX3" fmla="*/ 4449171 w 9621672"/>
              <a:gd name="connsiteY3" fmla="*/ 1576727 h 2154482"/>
              <a:gd name="connsiteX4" fmla="*/ 5636526 w 9621672"/>
              <a:gd name="connsiteY4" fmla="*/ 1058112 h 2154482"/>
              <a:gd name="connsiteX5" fmla="*/ 6455392 w 9621672"/>
              <a:gd name="connsiteY5" fmla="*/ 635032 h 2154482"/>
              <a:gd name="connsiteX6" fmla="*/ 7301552 w 9621672"/>
              <a:gd name="connsiteY6" fmla="*/ 401529 h 2154482"/>
              <a:gd name="connsiteX7" fmla="*/ 8120419 w 9621672"/>
              <a:gd name="connsiteY7" fmla="*/ 252701 h 2154482"/>
              <a:gd name="connsiteX8" fmla="*/ 8871045 w 9621672"/>
              <a:gd name="connsiteY8" fmla="*/ 110744 h 2154482"/>
              <a:gd name="connsiteX9" fmla="*/ 9144000 w 9621672"/>
              <a:gd name="connsiteY9" fmla="*/ 75279 h 2154482"/>
              <a:gd name="connsiteX10" fmla="*/ 9348717 w 9621672"/>
              <a:gd name="connsiteY10" fmla="*/ 562416 h 2154482"/>
              <a:gd name="connsiteX11" fmla="*/ 9335069 w 9621672"/>
              <a:gd name="connsiteY11" fmla="*/ 1388349 h 2154482"/>
              <a:gd name="connsiteX12" fmla="*/ 9348717 w 9621672"/>
              <a:gd name="connsiteY12" fmla="*/ 1653136 h 2154482"/>
              <a:gd name="connsiteX13" fmla="*/ 9385566 w 9621672"/>
              <a:gd name="connsiteY13" fmla="*/ 1994888 h 2154482"/>
              <a:gd name="connsiteX0" fmla="*/ 1160060 w 9385566"/>
              <a:gd name="connsiteY0" fmla="*/ 2149933 h 2154482"/>
              <a:gd name="connsiteX1" fmla="*/ 2661314 w 9385566"/>
              <a:gd name="connsiteY1" fmla="*/ 1999808 h 2154482"/>
              <a:gd name="connsiteX2" fmla="*/ 4449171 w 9385566"/>
              <a:gd name="connsiteY2" fmla="*/ 1576727 h 2154482"/>
              <a:gd name="connsiteX3" fmla="*/ 5636526 w 9385566"/>
              <a:gd name="connsiteY3" fmla="*/ 1058112 h 2154482"/>
              <a:gd name="connsiteX4" fmla="*/ 6455392 w 9385566"/>
              <a:gd name="connsiteY4" fmla="*/ 635032 h 2154482"/>
              <a:gd name="connsiteX5" fmla="*/ 7301552 w 9385566"/>
              <a:gd name="connsiteY5" fmla="*/ 401529 h 2154482"/>
              <a:gd name="connsiteX6" fmla="*/ 8120419 w 9385566"/>
              <a:gd name="connsiteY6" fmla="*/ 252701 h 2154482"/>
              <a:gd name="connsiteX7" fmla="*/ 8871045 w 9385566"/>
              <a:gd name="connsiteY7" fmla="*/ 110744 h 2154482"/>
              <a:gd name="connsiteX8" fmla="*/ 9144000 w 9385566"/>
              <a:gd name="connsiteY8" fmla="*/ 75279 h 2154482"/>
              <a:gd name="connsiteX9" fmla="*/ 9348717 w 9385566"/>
              <a:gd name="connsiteY9" fmla="*/ 562416 h 2154482"/>
              <a:gd name="connsiteX10" fmla="*/ 9335069 w 9385566"/>
              <a:gd name="connsiteY10" fmla="*/ 1388349 h 2154482"/>
              <a:gd name="connsiteX11" fmla="*/ 9348717 w 9385566"/>
              <a:gd name="connsiteY11" fmla="*/ 1653136 h 2154482"/>
              <a:gd name="connsiteX12" fmla="*/ 9385566 w 9385566"/>
              <a:gd name="connsiteY12" fmla="*/ 1994888 h 2154482"/>
              <a:gd name="connsiteX0" fmla="*/ 1160060 w 9385566"/>
              <a:gd name="connsiteY0" fmla="*/ 2149933 h 2154482"/>
              <a:gd name="connsiteX1" fmla="*/ 2661314 w 9385566"/>
              <a:gd name="connsiteY1" fmla="*/ 1999808 h 2154482"/>
              <a:gd name="connsiteX2" fmla="*/ 4449171 w 9385566"/>
              <a:gd name="connsiteY2" fmla="*/ 1576727 h 2154482"/>
              <a:gd name="connsiteX3" fmla="*/ 5636526 w 9385566"/>
              <a:gd name="connsiteY3" fmla="*/ 1058112 h 2154482"/>
              <a:gd name="connsiteX4" fmla="*/ 6455392 w 9385566"/>
              <a:gd name="connsiteY4" fmla="*/ 635032 h 2154482"/>
              <a:gd name="connsiteX5" fmla="*/ 7301552 w 9385566"/>
              <a:gd name="connsiteY5" fmla="*/ 401529 h 2154482"/>
              <a:gd name="connsiteX6" fmla="*/ 8120419 w 9385566"/>
              <a:gd name="connsiteY6" fmla="*/ 252701 h 2154482"/>
              <a:gd name="connsiteX7" fmla="*/ 8871045 w 9385566"/>
              <a:gd name="connsiteY7" fmla="*/ 110744 h 2154482"/>
              <a:gd name="connsiteX8" fmla="*/ 9144000 w 9385566"/>
              <a:gd name="connsiteY8" fmla="*/ 75279 h 2154482"/>
              <a:gd name="connsiteX9" fmla="*/ 9144001 w 9385566"/>
              <a:gd name="connsiteY9" fmla="*/ 562416 h 2154482"/>
              <a:gd name="connsiteX10" fmla="*/ 9335069 w 9385566"/>
              <a:gd name="connsiteY10" fmla="*/ 1388349 h 2154482"/>
              <a:gd name="connsiteX11" fmla="*/ 9348717 w 9385566"/>
              <a:gd name="connsiteY11" fmla="*/ 1653136 h 2154482"/>
              <a:gd name="connsiteX12" fmla="*/ 9385566 w 9385566"/>
              <a:gd name="connsiteY12" fmla="*/ 1994888 h 2154482"/>
              <a:gd name="connsiteX0" fmla="*/ 1160060 w 9385566"/>
              <a:gd name="connsiteY0" fmla="*/ 2149933 h 2154482"/>
              <a:gd name="connsiteX1" fmla="*/ 2661314 w 9385566"/>
              <a:gd name="connsiteY1" fmla="*/ 1999808 h 2154482"/>
              <a:gd name="connsiteX2" fmla="*/ 4449171 w 9385566"/>
              <a:gd name="connsiteY2" fmla="*/ 1576727 h 2154482"/>
              <a:gd name="connsiteX3" fmla="*/ 5636526 w 9385566"/>
              <a:gd name="connsiteY3" fmla="*/ 1058112 h 2154482"/>
              <a:gd name="connsiteX4" fmla="*/ 6455392 w 9385566"/>
              <a:gd name="connsiteY4" fmla="*/ 635032 h 2154482"/>
              <a:gd name="connsiteX5" fmla="*/ 7301552 w 9385566"/>
              <a:gd name="connsiteY5" fmla="*/ 401529 h 2154482"/>
              <a:gd name="connsiteX6" fmla="*/ 8120419 w 9385566"/>
              <a:gd name="connsiteY6" fmla="*/ 252701 h 2154482"/>
              <a:gd name="connsiteX7" fmla="*/ 8871045 w 9385566"/>
              <a:gd name="connsiteY7" fmla="*/ 110744 h 2154482"/>
              <a:gd name="connsiteX8" fmla="*/ 9144000 w 9385566"/>
              <a:gd name="connsiteY8" fmla="*/ 75279 h 2154482"/>
              <a:gd name="connsiteX9" fmla="*/ 9144001 w 9385566"/>
              <a:gd name="connsiteY9" fmla="*/ 562416 h 2154482"/>
              <a:gd name="connsiteX10" fmla="*/ 9144001 w 9385566"/>
              <a:gd name="connsiteY10" fmla="*/ 1388349 h 2154482"/>
              <a:gd name="connsiteX11" fmla="*/ 9348717 w 9385566"/>
              <a:gd name="connsiteY11" fmla="*/ 1653136 h 2154482"/>
              <a:gd name="connsiteX12" fmla="*/ 9385566 w 9385566"/>
              <a:gd name="connsiteY12" fmla="*/ 1994888 h 2154482"/>
              <a:gd name="connsiteX0" fmla="*/ 1160060 w 9385566"/>
              <a:gd name="connsiteY0" fmla="*/ 2149933 h 2154482"/>
              <a:gd name="connsiteX1" fmla="*/ 2661314 w 9385566"/>
              <a:gd name="connsiteY1" fmla="*/ 1999808 h 2154482"/>
              <a:gd name="connsiteX2" fmla="*/ 4449171 w 9385566"/>
              <a:gd name="connsiteY2" fmla="*/ 1576727 h 2154482"/>
              <a:gd name="connsiteX3" fmla="*/ 5636526 w 9385566"/>
              <a:gd name="connsiteY3" fmla="*/ 1058112 h 2154482"/>
              <a:gd name="connsiteX4" fmla="*/ 6455392 w 9385566"/>
              <a:gd name="connsiteY4" fmla="*/ 635032 h 2154482"/>
              <a:gd name="connsiteX5" fmla="*/ 7301552 w 9385566"/>
              <a:gd name="connsiteY5" fmla="*/ 401529 h 2154482"/>
              <a:gd name="connsiteX6" fmla="*/ 8120419 w 9385566"/>
              <a:gd name="connsiteY6" fmla="*/ 252701 h 2154482"/>
              <a:gd name="connsiteX7" fmla="*/ 8871045 w 9385566"/>
              <a:gd name="connsiteY7" fmla="*/ 110744 h 2154482"/>
              <a:gd name="connsiteX8" fmla="*/ 9144000 w 9385566"/>
              <a:gd name="connsiteY8" fmla="*/ 75279 h 2154482"/>
              <a:gd name="connsiteX9" fmla="*/ 9144001 w 9385566"/>
              <a:gd name="connsiteY9" fmla="*/ 562416 h 2154482"/>
              <a:gd name="connsiteX10" fmla="*/ 9144001 w 9385566"/>
              <a:gd name="connsiteY10" fmla="*/ 1388349 h 2154482"/>
              <a:gd name="connsiteX11" fmla="*/ 9144001 w 9385566"/>
              <a:gd name="connsiteY11" fmla="*/ 1706333 h 2154482"/>
              <a:gd name="connsiteX12" fmla="*/ 9385566 w 9385566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55392 w 9189493"/>
              <a:gd name="connsiteY4" fmla="*/ 635032 h 2154482"/>
              <a:gd name="connsiteX5" fmla="*/ 7301552 w 9189493"/>
              <a:gd name="connsiteY5" fmla="*/ 401529 h 2154482"/>
              <a:gd name="connsiteX6" fmla="*/ 8120419 w 9189493"/>
              <a:gd name="connsiteY6" fmla="*/ 252701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01552 w 9189493"/>
              <a:gd name="connsiteY5" fmla="*/ 401529 h 2154482"/>
              <a:gd name="connsiteX6" fmla="*/ 8120419 w 9189493"/>
              <a:gd name="connsiteY6" fmla="*/ 252701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83438 w 9189493"/>
              <a:gd name="connsiteY5" fmla="*/ 490191 h 2154482"/>
              <a:gd name="connsiteX6" fmla="*/ 8120419 w 9189493"/>
              <a:gd name="connsiteY6" fmla="*/ 252701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83438 w 9189493"/>
              <a:gd name="connsiteY5" fmla="*/ 490191 h 2154482"/>
              <a:gd name="connsiteX6" fmla="*/ 8147715 w 9189493"/>
              <a:gd name="connsiteY6" fmla="*/ 323630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97085 w 9189493"/>
              <a:gd name="connsiteY5" fmla="*/ 578853 h 2154482"/>
              <a:gd name="connsiteX6" fmla="*/ 8147715 w 9189493"/>
              <a:gd name="connsiteY6" fmla="*/ 323630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97085 w 9189493"/>
              <a:gd name="connsiteY5" fmla="*/ 578853 h 2154482"/>
              <a:gd name="connsiteX6" fmla="*/ 8202306 w 9189493"/>
              <a:gd name="connsiteY6" fmla="*/ 341363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89493"/>
              <a:gd name="connsiteY0" fmla="*/ 2149933 h 2154482"/>
              <a:gd name="connsiteX1" fmla="*/ 2661314 w 9189493"/>
              <a:gd name="connsiteY1" fmla="*/ 1999808 h 2154482"/>
              <a:gd name="connsiteX2" fmla="*/ 4449171 w 9189493"/>
              <a:gd name="connsiteY2" fmla="*/ 1576727 h 2154482"/>
              <a:gd name="connsiteX3" fmla="*/ 5636526 w 9189493"/>
              <a:gd name="connsiteY3" fmla="*/ 1058112 h 2154482"/>
              <a:gd name="connsiteX4" fmla="*/ 6482687 w 9189493"/>
              <a:gd name="connsiteY4" fmla="*/ 776891 h 2154482"/>
              <a:gd name="connsiteX5" fmla="*/ 7397085 w 9189493"/>
              <a:gd name="connsiteY5" fmla="*/ 578853 h 2154482"/>
              <a:gd name="connsiteX6" fmla="*/ 8202306 w 9189493"/>
              <a:gd name="connsiteY6" fmla="*/ 341363 h 2154482"/>
              <a:gd name="connsiteX7" fmla="*/ 8871045 w 9189493"/>
              <a:gd name="connsiteY7" fmla="*/ 110744 h 2154482"/>
              <a:gd name="connsiteX8" fmla="*/ 9144000 w 9189493"/>
              <a:gd name="connsiteY8" fmla="*/ 75279 h 2154482"/>
              <a:gd name="connsiteX9" fmla="*/ 9144001 w 9189493"/>
              <a:gd name="connsiteY9" fmla="*/ 562416 h 2154482"/>
              <a:gd name="connsiteX10" fmla="*/ 9144001 w 9189493"/>
              <a:gd name="connsiteY10" fmla="*/ 1388349 h 2154482"/>
              <a:gd name="connsiteX11" fmla="*/ 9144001 w 9189493"/>
              <a:gd name="connsiteY11" fmla="*/ 1706333 h 2154482"/>
              <a:gd name="connsiteX12" fmla="*/ 9144001 w 9189493"/>
              <a:gd name="connsiteY12" fmla="*/ 1994888 h 2154482"/>
              <a:gd name="connsiteX0" fmla="*/ 1160060 w 9144001"/>
              <a:gd name="connsiteY0" fmla="*/ 2039190 h 2043739"/>
              <a:gd name="connsiteX1" fmla="*/ 2661314 w 9144001"/>
              <a:gd name="connsiteY1" fmla="*/ 1889065 h 2043739"/>
              <a:gd name="connsiteX2" fmla="*/ 4449171 w 9144001"/>
              <a:gd name="connsiteY2" fmla="*/ 1465984 h 2043739"/>
              <a:gd name="connsiteX3" fmla="*/ 5636526 w 9144001"/>
              <a:gd name="connsiteY3" fmla="*/ 947369 h 2043739"/>
              <a:gd name="connsiteX4" fmla="*/ 6482687 w 9144001"/>
              <a:gd name="connsiteY4" fmla="*/ 666148 h 2043739"/>
              <a:gd name="connsiteX5" fmla="*/ 7397085 w 9144001"/>
              <a:gd name="connsiteY5" fmla="*/ 468110 h 2043739"/>
              <a:gd name="connsiteX6" fmla="*/ 8202306 w 9144001"/>
              <a:gd name="connsiteY6" fmla="*/ 230620 h 2043739"/>
              <a:gd name="connsiteX7" fmla="*/ 8871045 w 9144001"/>
              <a:gd name="connsiteY7" fmla="*/ 1 h 2043739"/>
              <a:gd name="connsiteX8" fmla="*/ 9144001 w 9144001"/>
              <a:gd name="connsiteY8" fmla="*/ 451673 h 2043739"/>
              <a:gd name="connsiteX9" fmla="*/ 9144001 w 9144001"/>
              <a:gd name="connsiteY9" fmla="*/ 1277606 h 2043739"/>
              <a:gd name="connsiteX10" fmla="*/ 9144001 w 9144001"/>
              <a:gd name="connsiteY10" fmla="*/ 1595590 h 2043739"/>
              <a:gd name="connsiteX11" fmla="*/ 9144001 w 9144001"/>
              <a:gd name="connsiteY11" fmla="*/ 1884145 h 2043739"/>
              <a:gd name="connsiteX0" fmla="*/ 1160060 w 9144001"/>
              <a:gd name="connsiteY0" fmla="*/ 1808570 h 1813119"/>
              <a:gd name="connsiteX1" fmla="*/ 2661314 w 9144001"/>
              <a:gd name="connsiteY1" fmla="*/ 1658445 h 1813119"/>
              <a:gd name="connsiteX2" fmla="*/ 4449171 w 9144001"/>
              <a:gd name="connsiteY2" fmla="*/ 1235364 h 1813119"/>
              <a:gd name="connsiteX3" fmla="*/ 5636526 w 9144001"/>
              <a:gd name="connsiteY3" fmla="*/ 716749 h 1813119"/>
              <a:gd name="connsiteX4" fmla="*/ 6482687 w 9144001"/>
              <a:gd name="connsiteY4" fmla="*/ 435528 h 1813119"/>
              <a:gd name="connsiteX5" fmla="*/ 7397085 w 9144001"/>
              <a:gd name="connsiteY5" fmla="*/ 237490 h 1813119"/>
              <a:gd name="connsiteX6" fmla="*/ 8202306 w 9144001"/>
              <a:gd name="connsiteY6" fmla="*/ 0 h 1813119"/>
              <a:gd name="connsiteX7" fmla="*/ 9144001 w 9144001"/>
              <a:gd name="connsiteY7" fmla="*/ 221053 h 1813119"/>
              <a:gd name="connsiteX8" fmla="*/ 9144001 w 9144001"/>
              <a:gd name="connsiteY8" fmla="*/ 1046986 h 1813119"/>
              <a:gd name="connsiteX9" fmla="*/ 9144001 w 9144001"/>
              <a:gd name="connsiteY9" fmla="*/ 1364970 h 1813119"/>
              <a:gd name="connsiteX10" fmla="*/ 9144001 w 9144001"/>
              <a:gd name="connsiteY10" fmla="*/ 1653525 h 1813119"/>
              <a:gd name="connsiteX0" fmla="*/ 1160060 w 9144001"/>
              <a:gd name="connsiteY0" fmla="*/ 1670422 h 1674971"/>
              <a:gd name="connsiteX1" fmla="*/ 2661314 w 9144001"/>
              <a:gd name="connsiteY1" fmla="*/ 1520297 h 1674971"/>
              <a:gd name="connsiteX2" fmla="*/ 4449171 w 9144001"/>
              <a:gd name="connsiteY2" fmla="*/ 1097216 h 1674971"/>
              <a:gd name="connsiteX3" fmla="*/ 5636526 w 9144001"/>
              <a:gd name="connsiteY3" fmla="*/ 578601 h 1674971"/>
              <a:gd name="connsiteX4" fmla="*/ 6482687 w 9144001"/>
              <a:gd name="connsiteY4" fmla="*/ 297380 h 1674971"/>
              <a:gd name="connsiteX5" fmla="*/ 7397085 w 9144001"/>
              <a:gd name="connsiteY5" fmla="*/ 99342 h 1674971"/>
              <a:gd name="connsiteX6" fmla="*/ 8191674 w 9144001"/>
              <a:gd name="connsiteY6" fmla="*/ 0 h 1674971"/>
              <a:gd name="connsiteX7" fmla="*/ 9144001 w 9144001"/>
              <a:gd name="connsiteY7" fmla="*/ 82905 h 1674971"/>
              <a:gd name="connsiteX8" fmla="*/ 9144001 w 9144001"/>
              <a:gd name="connsiteY8" fmla="*/ 908838 h 1674971"/>
              <a:gd name="connsiteX9" fmla="*/ 9144001 w 9144001"/>
              <a:gd name="connsiteY9" fmla="*/ 1226822 h 1674971"/>
              <a:gd name="connsiteX10" fmla="*/ 9144001 w 9144001"/>
              <a:gd name="connsiteY10" fmla="*/ 1515377 h 1674971"/>
              <a:gd name="connsiteX0" fmla="*/ 1160060 w 9144001"/>
              <a:gd name="connsiteY0" fmla="*/ 1670422 h 1674971"/>
              <a:gd name="connsiteX1" fmla="*/ 2661314 w 9144001"/>
              <a:gd name="connsiteY1" fmla="*/ 1520297 h 1674971"/>
              <a:gd name="connsiteX2" fmla="*/ 4449171 w 9144001"/>
              <a:gd name="connsiteY2" fmla="*/ 1097216 h 1674971"/>
              <a:gd name="connsiteX3" fmla="*/ 5636526 w 9144001"/>
              <a:gd name="connsiteY3" fmla="*/ 578601 h 1674971"/>
              <a:gd name="connsiteX4" fmla="*/ 6482687 w 9144001"/>
              <a:gd name="connsiteY4" fmla="*/ 297380 h 1674971"/>
              <a:gd name="connsiteX5" fmla="*/ 7397085 w 9144001"/>
              <a:gd name="connsiteY5" fmla="*/ 99342 h 1674971"/>
              <a:gd name="connsiteX6" fmla="*/ 8191674 w 9144001"/>
              <a:gd name="connsiteY6" fmla="*/ 0 h 1674971"/>
              <a:gd name="connsiteX7" fmla="*/ 9144001 w 9144001"/>
              <a:gd name="connsiteY7" fmla="*/ 82905 h 1674971"/>
              <a:gd name="connsiteX8" fmla="*/ 9144001 w 9144001"/>
              <a:gd name="connsiteY8" fmla="*/ 908838 h 1674971"/>
              <a:gd name="connsiteX9" fmla="*/ 9144001 w 9144001"/>
              <a:gd name="connsiteY9" fmla="*/ 1226822 h 1674971"/>
              <a:gd name="connsiteX10" fmla="*/ 9144001 w 9144001"/>
              <a:gd name="connsiteY10" fmla="*/ 1515377 h 1674971"/>
              <a:gd name="connsiteX0" fmla="*/ 1160060 w 9144001"/>
              <a:gd name="connsiteY0" fmla="*/ 1658445 h 1662994"/>
              <a:gd name="connsiteX1" fmla="*/ 2661314 w 9144001"/>
              <a:gd name="connsiteY1" fmla="*/ 1508320 h 1662994"/>
              <a:gd name="connsiteX2" fmla="*/ 4449171 w 9144001"/>
              <a:gd name="connsiteY2" fmla="*/ 1085239 h 1662994"/>
              <a:gd name="connsiteX3" fmla="*/ 5636526 w 9144001"/>
              <a:gd name="connsiteY3" fmla="*/ 566624 h 1662994"/>
              <a:gd name="connsiteX4" fmla="*/ 6482687 w 9144001"/>
              <a:gd name="connsiteY4" fmla="*/ 285403 h 1662994"/>
              <a:gd name="connsiteX5" fmla="*/ 7397085 w 9144001"/>
              <a:gd name="connsiteY5" fmla="*/ 87365 h 1662994"/>
              <a:gd name="connsiteX6" fmla="*/ 8181042 w 9144001"/>
              <a:gd name="connsiteY6" fmla="*/ 84726 h 1662994"/>
              <a:gd name="connsiteX7" fmla="*/ 9144001 w 9144001"/>
              <a:gd name="connsiteY7" fmla="*/ 70928 h 1662994"/>
              <a:gd name="connsiteX8" fmla="*/ 9144001 w 9144001"/>
              <a:gd name="connsiteY8" fmla="*/ 896861 h 1662994"/>
              <a:gd name="connsiteX9" fmla="*/ 9144001 w 9144001"/>
              <a:gd name="connsiteY9" fmla="*/ 1214845 h 1662994"/>
              <a:gd name="connsiteX10" fmla="*/ 9144001 w 9144001"/>
              <a:gd name="connsiteY10" fmla="*/ 1503400 h 1662994"/>
              <a:gd name="connsiteX0" fmla="*/ 1160060 w 9144001"/>
              <a:gd name="connsiteY0" fmla="*/ 1617000 h 1621549"/>
              <a:gd name="connsiteX1" fmla="*/ 2661314 w 9144001"/>
              <a:gd name="connsiteY1" fmla="*/ 1466875 h 1621549"/>
              <a:gd name="connsiteX2" fmla="*/ 4449171 w 9144001"/>
              <a:gd name="connsiteY2" fmla="*/ 1043794 h 1621549"/>
              <a:gd name="connsiteX3" fmla="*/ 5636526 w 9144001"/>
              <a:gd name="connsiteY3" fmla="*/ 525179 h 1621549"/>
              <a:gd name="connsiteX4" fmla="*/ 6482687 w 9144001"/>
              <a:gd name="connsiteY4" fmla="*/ 243958 h 1621549"/>
              <a:gd name="connsiteX5" fmla="*/ 7386452 w 9144001"/>
              <a:gd name="connsiteY5" fmla="*/ 87365 h 1621549"/>
              <a:gd name="connsiteX6" fmla="*/ 8181042 w 9144001"/>
              <a:gd name="connsiteY6" fmla="*/ 43281 h 1621549"/>
              <a:gd name="connsiteX7" fmla="*/ 9144001 w 9144001"/>
              <a:gd name="connsiteY7" fmla="*/ 29483 h 1621549"/>
              <a:gd name="connsiteX8" fmla="*/ 9144001 w 9144001"/>
              <a:gd name="connsiteY8" fmla="*/ 855416 h 1621549"/>
              <a:gd name="connsiteX9" fmla="*/ 9144001 w 9144001"/>
              <a:gd name="connsiteY9" fmla="*/ 1173400 h 1621549"/>
              <a:gd name="connsiteX10" fmla="*/ 9144001 w 9144001"/>
              <a:gd name="connsiteY10" fmla="*/ 1461955 h 1621549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8181042 w 9144001"/>
              <a:gd name="connsiteY6" fmla="*/ 13798 h 1592066"/>
              <a:gd name="connsiteX7" fmla="*/ 9144001 w 9144001"/>
              <a:gd name="connsiteY7" fmla="*/ 0 h 1592066"/>
              <a:gd name="connsiteX8" fmla="*/ 9144001 w 9144001"/>
              <a:gd name="connsiteY8" fmla="*/ 825933 h 1592066"/>
              <a:gd name="connsiteX9" fmla="*/ 9144001 w 9144001"/>
              <a:gd name="connsiteY9" fmla="*/ 1143917 h 1592066"/>
              <a:gd name="connsiteX10" fmla="*/ 9144001 w 9144001"/>
              <a:gd name="connsiteY10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7697972 w 9144001"/>
              <a:gd name="connsiteY6" fmla="*/ 78626 h 1592066"/>
              <a:gd name="connsiteX7" fmla="*/ 8181042 w 9144001"/>
              <a:gd name="connsiteY7" fmla="*/ 13798 h 1592066"/>
              <a:gd name="connsiteX8" fmla="*/ 9144001 w 9144001"/>
              <a:gd name="connsiteY8" fmla="*/ 0 h 1592066"/>
              <a:gd name="connsiteX9" fmla="*/ 9144001 w 9144001"/>
              <a:gd name="connsiteY9" fmla="*/ 825933 h 1592066"/>
              <a:gd name="connsiteX10" fmla="*/ 9144001 w 9144001"/>
              <a:gd name="connsiteY10" fmla="*/ 1143917 h 1592066"/>
              <a:gd name="connsiteX11" fmla="*/ 9144001 w 9144001"/>
              <a:gd name="connsiteY11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7697972 w 9144001"/>
              <a:gd name="connsiteY6" fmla="*/ 78626 h 1592066"/>
              <a:gd name="connsiteX7" fmla="*/ 8181042 w 9144001"/>
              <a:gd name="connsiteY7" fmla="*/ 13798 h 1592066"/>
              <a:gd name="connsiteX8" fmla="*/ 9144001 w 9144001"/>
              <a:gd name="connsiteY8" fmla="*/ 0 h 1592066"/>
              <a:gd name="connsiteX9" fmla="*/ 9144001 w 9144001"/>
              <a:gd name="connsiteY9" fmla="*/ 825933 h 1592066"/>
              <a:gd name="connsiteX10" fmla="*/ 9144001 w 9144001"/>
              <a:gd name="connsiteY10" fmla="*/ 1143917 h 1592066"/>
              <a:gd name="connsiteX11" fmla="*/ 9144001 w 9144001"/>
              <a:gd name="connsiteY11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8181042 w 9144001"/>
              <a:gd name="connsiteY6" fmla="*/ 13798 h 1592066"/>
              <a:gd name="connsiteX7" fmla="*/ 9144001 w 9144001"/>
              <a:gd name="connsiteY7" fmla="*/ 0 h 1592066"/>
              <a:gd name="connsiteX8" fmla="*/ 9144001 w 9144001"/>
              <a:gd name="connsiteY8" fmla="*/ 825933 h 1592066"/>
              <a:gd name="connsiteX9" fmla="*/ 9144001 w 9144001"/>
              <a:gd name="connsiteY9" fmla="*/ 1143917 h 1592066"/>
              <a:gd name="connsiteX10" fmla="*/ 9144001 w 9144001"/>
              <a:gd name="connsiteY10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8181042 w 9144001"/>
              <a:gd name="connsiteY6" fmla="*/ 13798 h 1592066"/>
              <a:gd name="connsiteX7" fmla="*/ 9144001 w 9144001"/>
              <a:gd name="connsiteY7" fmla="*/ 0 h 1592066"/>
              <a:gd name="connsiteX8" fmla="*/ 9144001 w 9144001"/>
              <a:gd name="connsiteY8" fmla="*/ 825933 h 1592066"/>
              <a:gd name="connsiteX9" fmla="*/ 9144001 w 9144001"/>
              <a:gd name="connsiteY9" fmla="*/ 1143917 h 1592066"/>
              <a:gd name="connsiteX10" fmla="*/ 9144001 w 9144001"/>
              <a:gd name="connsiteY10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6482687 w 9144001"/>
              <a:gd name="connsiteY4" fmla="*/ 214475 h 1592066"/>
              <a:gd name="connsiteX5" fmla="*/ 7407717 w 9144001"/>
              <a:gd name="connsiteY5" fmla="*/ 99326 h 1592066"/>
              <a:gd name="connsiteX6" fmla="*/ 8181042 w 9144001"/>
              <a:gd name="connsiteY6" fmla="*/ 13798 h 1592066"/>
              <a:gd name="connsiteX7" fmla="*/ 9144001 w 9144001"/>
              <a:gd name="connsiteY7" fmla="*/ 0 h 1592066"/>
              <a:gd name="connsiteX8" fmla="*/ 9144001 w 9144001"/>
              <a:gd name="connsiteY8" fmla="*/ 825933 h 1592066"/>
              <a:gd name="connsiteX9" fmla="*/ 9144001 w 9144001"/>
              <a:gd name="connsiteY9" fmla="*/ 1143917 h 1592066"/>
              <a:gd name="connsiteX10" fmla="*/ 9144001 w 9144001"/>
              <a:gd name="connsiteY10" fmla="*/ 1432472 h 1592066"/>
              <a:gd name="connsiteX0" fmla="*/ 1160060 w 9144001"/>
              <a:gd name="connsiteY0" fmla="*/ 1722873 h 1727422"/>
              <a:gd name="connsiteX1" fmla="*/ 2661314 w 9144001"/>
              <a:gd name="connsiteY1" fmla="*/ 1572748 h 1727422"/>
              <a:gd name="connsiteX2" fmla="*/ 4449171 w 9144001"/>
              <a:gd name="connsiteY2" fmla="*/ 1149667 h 1727422"/>
              <a:gd name="connsiteX3" fmla="*/ 5636526 w 9144001"/>
              <a:gd name="connsiteY3" fmla="*/ 631052 h 1727422"/>
              <a:gd name="connsiteX4" fmla="*/ 6482687 w 9144001"/>
              <a:gd name="connsiteY4" fmla="*/ 349831 h 1727422"/>
              <a:gd name="connsiteX5" fmla="*/ 7407717 w 9144001"/>
              <a:gd name="connsiteY5" fmla="*/ 234682 h 1727422"/>
              <a:gd name="connsiteX6" fmla="*/ 8181042 w 9144001"/>
              <a:gd name="connsiteY6" fmla="*/ 149154 h 1727422"/>
              <a:gd name="connsiteX7" fmla="*/ 9144001 w 9144001"/>
              <a:gd name="connsiteY7" fmla="*/ 135356 h 1727422"/>
              <a:gd name="connsiteX8" fmla="*/ 9144001 w 9144001"/>
              <a:gd name="connsiteY8" fmla="*/ 961289 h 1727422"/>
              <a:gd name="connsiteX9" fmla="*/ 9144001 w 9144001"/>
              <a:gd name="connsiteY9" fmla="*/ 1279273 h 1727422"/>
              <a:gd name="connsiteX10" fmla="*/ 9144001 w 9144001"/>
              <a:gd name="connsiteY10" fmla="*/ 1567828 h 1727422"/>
              <a:gd name="connsiteX0" fmla="*/ 1160060 w 9144001"/>
              <a:gd name="connsiteY0" fmla="*/ 1722873 h 1727422"/>
              <a:gd name="connsiteX1" fmla="*/ 2661314 w 9144001"/>
              <a:gd name="connsiteY1" fmla="*/ 1572748 h 1727422"/>
              <a:gd name="connsiteX2" fmla="*/ 4449171 w 9144001"/>
              <a:gd name="connsiteY2" fmla="*/ 1149667 h 1727422"/>
              <a:gd name="connsiteX3" fmla="*/ 5636526 w 9144001"/>
              <a:gd name="connsiteY3" fmla="*/ 631052 h 1727422"/>
              <a:gd name="connsiteX4" fmla="*/ 6482687 w 9144001"/>
              <a:gd name="connsiteY4" fmla="*/ 349831 h 1727422"/>
              <a:gd name="connsiteX5" fmla="*/ 7407717 w 9144001"/>
              <a:gd name="connsiteY5" fmla="*/ 234682 h 1727422"/>
              <a:gd name="connsiteX6" fmla="*/ 8181042 w 9144001"/>
              <a:gd name="connsiteY6" fmla="*/ 149154 h 1727422"/>
              <a:gd name="connsiteX7" fmla="*/ 9144001 w 9144001"/>
              <a:gd name="connsiteY7" fmla="*/ 135356 h 1727422"/>
              <a:gd name="connsiteX8" fmla="*/ 9144001 w 9144001"/>
              <a:gd name="connsiteY8" fmla="*/ 961289 h 1727422"/>
              <a:gd name="connsiteX9" fmla="*/ 9144001 w 9144001"/>
              <a:gd name="connsiteY9" fmla="*/ 1279273 h 1727422"/>
              <a:gd name="connsiteX10" fmla="*/ 9144001 w 9144001"/>
              <a:gd name="connsiteY10" fmla="*/ 1567828 h 1727422"/>
              <a:gd name="connsiteX0" fmla="*/ 1160060 w 9144001"/>
              <a:gd name="connsiteY0" fmla="*/ 1722873 h 1727422"/>
              <a:gd name="connsiteX1" fmla="*/ 2661314 w 9144001"/>
              <a:gd name="connsiteY1" fmla="*/ 1572748 h 1727422"/>
              <a:gd name="connsiteX2" fmla="*/ 4449171 w 9144001"/>
              <a:gd name="connsiteY2" fmla="*/ 1149667 h 1727422"/>
              <a:gd name="connsiteX3" fmla="*/ 5636526 w 9144001"/>
              <a:gd name="connsiteY3" fmla="*/ 631052 h 1727422"/>
              <a:gd name="connsiteX4" fmla="*/ 7407717 w 9144001"/>
              <a:gd name="connsiteY4" fmla="*/ 234682 h 1727422"/>
              <a:gd name="connsiteX5" fmla="*/ 8181042 w 9144001"/>
              <a:gd name="connsiteY5" fmla="*/ 149154 h 1727422"/>
              <a:gd name="connsiteX6" fmla="*/ 9144001 w 9144001"/>
              <a:gd name="connsiteY6" fmla="*/ 135356 h 1727422"/>
              <a:gd name="connsiteX7" fmla="*/ 9144001 w 9144001"/>
              <a:gd name="connsiteY7" fmla="*/ 961289 h 1727422"/>
              <a:gd name="connsiteX8" fmla="*/ 9144001 w 9144001"/>
              <a:gd name="connsiteY8" fmla="*/ 1279273 h 1727422"/>
              <a:gd name="connsiteX9" fmla="*/ 9144001 w 9144001"/>
              <a:gd name="connsiteY9" fmla="*/ 1567828 h 1727422"/>
              <a:gd name="connsiteX0" fmla="*/ 1160060 w 9144001"/>
              <a:gd name="connsiteY0" fmla="*/ 1708619 h 1713168"/>
              <a:gd name="connsiteX1" fmla="*/ 2661314 w 9144001"/>
              <a:gd name="connsiteY1" fmla="*/ 1558494 h 1713168"/>
              <a:gd name="connsiteX2" fmla="*/ 4449171 w 9144001"/>
              <a:gd name="connsiteY2" fmla="*/ 1135413 h 1713168"/>
              <a:gd name="connsiteX3" fmla="*/ 5636526 w 9144001"/>
              <a:gd name="connsiteY3" fmla="*/ 616798 h 1713168"/>
              <a:gd name="connsiteX4" fmla="*/ 7407717 w 9144001"/>
              <a:gd name="connsiteY4" fmla="*/ 220428 h 1713168"/>
              <a:gd name="connsiteX5" fmla="*/ 9144001 w 9144001"/>
              <a:gd name="connsiteY5" fmla="*/ 121102 h 1713168"/>
              <a:gd name="connsiteX6" fmla="*/ 9144001 w 9144001"/>
              <a:gd name="connsiteY6" fmla="*/ 947035 h 1713168"/>
              <a:gd name="connsiteX7" fmla="*/ 9144001 w 9144001"/>
              <a:gd name="connsiteY7" fmla="*/ 1265019 h 1713168"/>
              <a:gd name="connsiteX8" fmla="*/ 9144001 w 9144001"/>
              <a:gd name="connsiteY8" fmla="*/ 1553574 h 1713168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7407717 w 9144001"/>
              <a:gd name="connsiteY4" fmla="*/ 99326 h 1592066"/>
              <a:gd name="connsiteX5" fmla="*/ 9144001 w 9144001"/>
              <a:gd name="connsiteY5" fmla="*/ 0 h 1592066"/>
              <a:gd name="connsiteX6" fmla="*/ 9144001 w 9144001"/>
              <a:gd name="connsiteY6" fmla="*/ 825933 h 1592066"/>
              <a:gd name="connsiteX7" fmla="*/ 9144001 w 9144001"/>
              <a:gd name="connsiteY7" fmla="*/ 1143917 h 1592066"/>
              <a:gd name="connsiteX8" fmla="*/ 9144001 w 9144001"/>
              <a:gd name="connsiteY8" fmla="*/ 1432472 h 1592066"/>
              <a:gd name="connsiteX0" fmla="*/ 1160060 w 9144001"/>
              <a:gd name="connsiteY0" fmla="*/ 1587517 h 1592066"/>
              <a:gd name="connsiteX1" fmla="*/ 2661314 w 9144001"/>
              <a:gd name="connsiteY1" fmla="*/ 1437392 h 1592066"/>
              <a:gd name="connsiteX2" fmla="*/ 4449171 w 9144001"/>
              <a:gd name="connsiteY2" fmla="*/ 1014311 h 1592066"/>
              <a:gd name="connsiteX3" fmla="*/ 5636526 w 9144001"/>
              <a:gd name="connsiteY3" fmla="*/ 495696 h 1592066"/>
              <a:gd name="connsiteX4" fmla="*/ 7407717 w 9144001"/>
              <a:gd name="connsiteY4" fmla="*/ 99326 h 1592066"/>
              <a:gd name="connsiteX5" fmla="*/ 9144001 w 9144001"/>
              <a:gd name="connsiteY5" fmla="*/ 0 h 1592066"/>
              <a:gd name="connsiteX6" fmla="*/ 9144001 w 9144001"/>
              <a:gd name="connsiteY6" fmla="*/ 825933 h 1592066"/>
              <a:gd name="connsiteX7" fmla="*/ 9144001 w 9144001"/>
              <a:gd name="connsiteY7" fmla="*/ 1143917 h 1592066"/>
              <a:gd name="connsiteX8" fmla="*/ 9144001 w 9144001"/>
              <a:gd name="connsiteY8" fmla="*/ 1432472 h 159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1592066">
                <a:moveTo>
                  <a:pt x="1160060" y="1587517"/>
                </a:moveTo>
                <a:cubicBezTo>
                  <a:pt x="0" y="1592066"/>
                  <a:pt x="2113129" y="1532926"/>
                  <a:pt x="2661314" y="1437392"/>
                </a:cubicBezTo>
                <a:cubicBezTo>
                  <a:pt x="3209499" y="1341858"/>
                  <a:pt x="3953302" y="1171260"/>
                  <a:pt x="4449171" y="1014311"/>
                </a:cubicBezTo>
                <a:cubicBezTo>
                  <a:pt x="4945040" y="857362"/>
                  <a:pt x="5143435" y="648193"/>
                  <a:pt x="5636526" y="495696"/>
                </a:cubicBezTo>
                <a:cubicBezTo>
                  <a:pt x="6129617" y="343199"/>
                  <a:pt x="6823138" y="181942"/>
                  <a:pt x="7407717" y="99326"/>
                </a:cubicBezTo>
                <a:lnTo>
                  <a:pt x="9144001" y="0"/>
                </a:lnTo>
                <a:lnTo>
                  <a:pt x="9144001" y="825933"/>
                </a:lnTo>
                <a:lnTo>
                  <a:pt x="9144001" y="1143917"/>
                </a:lnTo>
                <a:lnTo>
                  <a:pt x="9144001" y="1432472"/>
                </a:lnTo>
              </a:path>
            </a:pathLst>
          </a:custGeom>
          <a:gradFill flip="none" rotWithShape="1">
            <a:gsLst>
              <a:gs pos="0">
                <a:srgbClr val="00B050"/>
              </a:gs>
              <a:gs pos="56000">
                <a:schemeClr val="bg1">
                  <a:alpha val="16000"/>
                </a:schemeClr>
              </a:gs>
              <a:gs pos="100000">
                <a:schemeClr val="bg1">
                  <a:alpha val="1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 userDrawn="1"/>
        </p:nvSpPr>
        <p:spPr>
          <a:xfrm rot="382755" flipH="1">
            <a:off x="-492125" y="5972175"/>
            <a:ext cx="6394450" cy="11366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0"/>
                </a:schemeClr>
              </a:gs>
              <a:gs pos="100000">
                <a:schemeClr val="bg1">
                  <a:alpha val="1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 userDrawn="1"/>
        </p:nvSpPr>
        <p:spPr>
          <a:xfrm rot="679814" flipH="1">
            <a:off x="60325" y="5619750"/>
            <a:ext cx="5197475" cy="11382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0"/>
                </a:schemeClr>
              </a:gs>
              <a:gs pos="100000">
                <a:schemeClr val="bg1">
                  <a:alpha val="1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8" name="Freeform 7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56" y="1271618"/>
            <a:ext cx="8229600" cy="18002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7" name="Title Placeholder 1"/>
          <p:cNvSpPr>
            <a:spLocks noGrp="1"/>
          </p:cNvSpPr>
          <p:nvPr>
            <p:ph type="title"/>
          </p:nvPr>
        </p:nvSpPr>
        <p:spPr>
          <a:xfrm>
            <a:off x="680720" y="116632"/>
            <a:ext cx="5976664" cy="100811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-658813" y="5732463"/>
            <a:ext cx="7386638" cy="1450975"/>
            <a:chOff x="-658813" y="5732463"/>
            <a:chExt cx="7386638" cy="1450975"/>
          </a:xfrm>
        </p:grpSpPr>
        <p:pic>
          <p:nvPicPr>
            <p:cNvPr id="5" name="Picture 7" descr="unsul final.png"/>
            <p:cNvPicPr>
              <a:picLocks noChangeAspect="1"/>
            </p:cNvPicPr>
            <p:nvPr userDrawn="1"/>
          </p:nvPicPr>
          <p:blipFill>
            <a:blip r:embed="rId2">
              <a:lum bright="-8000"/>
            </a:blip>
            <a:srcRect/>
            <a:stretch>
              <a:fillRect/>
            </a:stretch>
          </p:blipFill>
          <p:spPr bwMode="auto">
            <a:xfrm>
              <a:off x="-658813" y="5732463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7"/>
            <p:cNvGrpSpPr>
              <a:grpSpLocks/>
            </p:cNvGrpSpPr>
            <p:nvPr userDrawn="1"/>
          </p:nvGrpSpPr>
          <p:grpSpPr bwMode="auto">
            <a:xfrm>
              <a:off x="-3175" y="5732463"/>
              <a:ext cx="6731000" cy="1106487"/>
              <a:chOff x="-3721" y="5254399"/>
              <a:chExt cx="6264163" cy="1585349"/>
            </a:xfrm>
          </p:grpSpPr>
          <p:pic>
            <p:nvPicPr>
              <p:cNvPr id="8" name="Picture 7" descr="grid transparent.png"/>
              <p:cNvPicPr>
                <a:picLocks noChangeAspect="1"/>
              </p:cNvPicPr>
              <p:nvPr userDrawn="1"/>
            </p:nvPicPr>
            <p:blipFill>
              <a:blip r:embed="rId3">
                <a:lum bright="-6000"/>
              </a:blip>
              <a:srcRect b="61029"/>
              <a:stretch>
                <a:fillRect/>
              </a:stretch>
            </p:blipFill>
            <p:spPr>
              <a:xfrm>
                <a:off x="712" y="5534166"/>
                <a:ext cx="3238454" cy="11645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Freeform 8"/>
              <p:cNvSpPr/>
              <p:nvPr userDrawn="1"/>
            </p:nvSpPr>
            <p:spPr>
              <a:xfrm>
                <a:off x="-766" y="5459107"/>
                <a:ext cx="6261208" cy="1380641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-3721" y="5395420"/>
                <a:ext cx="6264163" cy="1444328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11053" y="5320360"/>
                <a:ext cx="6234615" cy="151483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712" y="5254399"/>
                <a:ext cx="6239047" cy="1580800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" name="Picture 12" descr="abc.png"/>
            <p:cNvPicPr>
              <a:picLocks noChangeAspect="1"/>
            </p:cNvPicPr>
            <p:nvPr userDrawn="1"/>
          </p:nvPicPr>
          <p:blipFill>
            <a:blip r:embed="rId4">
              <a:lum bright="-10000"/>
            </a:blip>
            <a:srcRect/>
            <a:stretch>
              <a:fillRect/>
            </a:stretch>
          </p:blipFill>
          <p:spPr bwMode="auto">
            <a:xfrm rot="1185379">
              <a:off x="-112713" y="5788025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5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4" name="Freeform 13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56" y="1271618"/>
            <a:ext cx="8229600" cy="18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7" name="Title Placeholder 1"/>
          <p:cNvSpPr>
            <a:spLocks noGrp="1"/>
          </p:cNvSpPr>
          <p:nvPr>
            <p:ph type="title"/>
          </p:nvPr>
        </p:nvSpPr>
        <p:spPr>
          <a:xfrm>
            <a:off x="680720" y="116632"/>
            <a:ext cx="5976664" cy="100811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-658813" y="5732463"/>
            <a:ext cx="7386638" cy="1450975"/>
            <a:chOff x="-658813" y="5732463"/>
            <a:chExt cx="7386638" cy="1450975"/>
          </a:xfrm>
        </p:grpSpPr>
        <p:pic>
          <p:nvPicPr>
            <p:cNvPr id="3" name="Picture 4" descr="unsul final.png"/>
            <p:cNvPicPr>
              <a:picLocks noChangeAspect="1"/>
            </p:cNvPicPr>
            <p:nvPr userDrawn="1"/>
          </p:nvPicPr>
          <p:blipFill>
            <a:blip r:embed="rId2">
              <a:lum bright="-8000"/>
            </a:blip>
            <a:srcRect/>
            <a:stretch>
              <a:fillRect/>
            </a:stretch>
          </p:blipFill>
          <p:spPr bwMode="auto">
            <a:xfrm>
              <a:off x="-658813" y="5732463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7"/>
            <p:cNvGrpSpPr>
              <a:grpSpLocks/>
            </p:cNvGrpSpPr>
            <p:nvPr userDrawn="1"/>
          </p:nvGrpSpPr>
          <p:grpSpPr bwMode="auto">
            <a:xfrm>
              <a:off x="-3175" y="5732463"/>
              <a:ext cx="6731000" cy="1106487"/>
              <a:chOff x="-3721" y="5254399"/>
              <a:chExt cx="6264163" cy="1585349"/>
            </a:xfrm>
          </p:grpSpPr>
          <p:pic>
            <p:nvPicPr>
              <p:cNvPr id="6" name="Picture 7" descr="grid transparent.png"/>
              <p:cNvPicPr>
                <a:picLocks noChangeAspect="1"/>
              </p:cNvPicPr>
              <p:nvPr userDrawn="1"/>
            </p:nvPicPr>
            <p:blipFill>
              <a:blip r:embed="rId3">
                <a:lum bright="-6000"/>
              </a:blip>
              <a:srcRect b="61029"/>
              <a:stretch>
                <a:fillRect/>
              </a:stretch>
            </p:blipFill>
            <p:spPr>
              <a:xfrm>
                <a:off x="712" y="5534166"/>
                <a:ext cx="3238454" cy="11645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Freeform 8"/>
              <p:cNvSpPr/>
              <p:nvPr userDrawn="1"/>
            </p:nvSpPr>
            <p:spPr>
              <a:xfrm>
                <a:off x="-766" y="5459107"/>
                <a:ext cx="6261208" cy="1380641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9"/>
              <p:cNvSpPr/>
              <p:nvPr userDrawn="1"/>
            </p:nvSpPr>
            <p:spPr>
              <a:xfrm>
                <a:off x="-3721" y="5395420"/>
                <a:ext cx="6264163" cy="1444328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"/>
              <p:cNvSpPr/>
              <p:nvPr userDrawn="1"/>
            </p:nvSpPr>
            <p:spPr>
              <a:xfrm>
                <a:off x="11053" y="5320360"/>
                <a:ext cx="6234615" cy="151483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/>
              <p:nvPr userDrawn="1"/>
            </p:nvSpPr>
            <p:spPr>
              <a:xfrm>
                <a:off x="712" y="5254399"/>
                <a:ext cx="6239047" cy="1580800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" name="Picture 12" descr="abc.png"/>
            <p:cNvPicPr>
              <a:picLocks noChangeAspect="1"/>
            </p:cNvPicPr>
            <p:nvPr userDrawn="1"/>
          </p:nvPicPr>
          <p:blipFill>
            <a:blip r:embed="rId4">
              <a:lum bright="-10000"/>
            </a:blip>
            <a:srcRect/>
            <a:stretch>
              <a:fillRect/>
            </a:stretch>
          </p:blipFill>
          <p:spPr bwMode="auto">
            <a:xfrm rot="1185379">
              <a:off x="-112713" y="5788025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2"/>
          <p:cNvSpPr/>
          <p:nvPr userDrawn="1"/>
        </p:nvSpPr>
        <p:spPr>
          <a:xfrm>
            <a:off x="-6148551" y="-1781507"/>
            <a:ext cx="14993006" cy="4177862"/>
          </a:xfrm>
          <a:prstGeom prst="ellipse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2" name="Group 1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3" name="Freeform 12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B785DCE-9AF1-4742-B48A-D5E0BBCA759B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EF2E975-00CB-4D97-8031-996C2320C301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30C2000-EB7C-43E5-9461-E4FC4BC42DA8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4" name="Freeform 7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15888"/>
            <a:ext cx="7632919" cy="1009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46225-A24A-4B66-A33E-F467784692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44F9-D9EF-4B33-9454-FD6EE6C54808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DFCE-6A55-4C65-9099-92F1E03E0FD8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1CC4-7A28-45D8-BB50-5D281DD06EA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710B4-ED63-4F33-B5D8-62C729E7B897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828675" y="5716588"/>
            <a:ext cx="7386638" cy="1462087"/>
            <a:chOff x="-658813" y="5732464"/>
            <a:chExt cx="7386638" cy="1462849"/>
          </a:xfrm>
        </p:grpSpPr>
        <p:pic>
          <p:nvPicPr>
            <p:cNvPr id="5" name="Picture 4" descr="unsul final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>
              <a:off x="-658813" y="5744338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-3176" y="5732461"/>
              <a:ext cx="6731001" cy="1107064"/>
              <a:chOff x="-3722" y="5254399"/>
              <a:chExt cx="6264164" cy="1586174"/>
            </a:xfrm>
          </p:grpSpPr>
          <p:pic>
            <p:nvPicPr>
              <p:cNvPr id="8" name="Picture 7" descr="grid transparent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339966">
                    <a:tint val="45000"/>
                    <a:satMod val="400000"/>
                  </a:srgbClr>
                </a:duotone>
                <a:lum bright="-40000" contrast="33000"/>
              </a:blip>
              <a:srcRect b="61029"/>
              <a:stretch>
                <a:fillRect/>
              </a:stretch>
            </p:blipFill>
            <p:spPr>
              <a:xfrm>
                <a:off x="711" y="5551180"/>
                <a:ext cx="3238454" cy="1164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Freeform 8"/>
              <p:cNvSpPr/>
              <p:nvPr/>
            </p:nvSpPr>
            <p:spPr>
              <a:xfrm>
                <a:off x="-767" y="5459218"/>
                <a:ext cx="6261209" cy="138135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-3722" y="5395498"/>
                <a:ext cx="6264164" cy="1445080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052" y="5320398"/>
                <a:ext cx="6234616" cy="1515627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11" y="5254403"/>
                <a:ext cx="6239048" cy="158162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7" name="Picture 6" descr="ab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 rot="1185379">
              <a:off x="-112713" y="5799900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4" name="Freeform 13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56" y="1271618"/>
            <a:ext cx="8229600" cy="18002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7" name="Title Placeholder 1"/>
          <p:cNvSpPr>
            <a:spLocks noGrp="1"/>
          </p:cNvSpPr>
          <p:nvPr>
            <p:ph type="title"/>
          </p:nvPr>
        </p:nvSpPr>
        <p:spPr>
          <a:xfrm>
            <a:off x="680720" y="116632"/>
            <a:ext cx="5976664" cy="100811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F1B7-0EE6-4813-AE29-FB3AF2D2244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6A8C6-3347-41E2-B633-40020BF2F41B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E8DA-C4F4-4413-B45F-1C173CEDC38D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D7A4-0C33-4CDA-9953-C62E0C3ACAB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C9C3-8BE5-48A8-A11D-07C966216D47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7247-84D6-419B-81D3-F6F4F7F8F6C1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3E83-EAEE-47F2-BB56-6DE08613C233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5683-B8A0-4B5C-9B6D-76AE7C28E2BD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7BF5-A539-48C6-880A-F1239121E33B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3899-7811-40BF-A4BF-9152170D81D5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701675" y="5737225"/>
            <a:ext cx="7386638" cy="1462088"/>
            <a:chOff x="-658813" y="5732464"/>
            <a:chExt cx="7386638" cy="1462849"/>
          </a:xfrm>
        </p:grpSpPr>
        <p:pic>
          <p:nvPicPr>
            <p:cNvPr id="5" name="Picture 4" descr="unsul final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>
              <a:off x="-658813" y="5744338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-3176" y="5732460"/>
              <a:ext cx="6731001" cy="1107063"/>
              <a:chOff x="-3722" y="5254399"/>
              <a:chExt cx="6264164" cy="1586176"/>
            </a:xfrm>
          </p:grpSpPr>
          <p:pic>
            <p:nvPicPr>
              <p:cNvPr id="8" name="Picture 7" descr="grid transparent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339966">
                    <a:tint val="45000"/>
                    <a:satMod val="400000"/>
                  </a:srgbClr>
                </a:duotone>
                <a:lum bright="-40000" contrast="33000"/>
              </a:blip>
              <a:srcRect b="61029"/>
              <a:stretch>
                <a:fillRect/>
              </a:stretch>
            </p:blipFill>
            <p:spPr>
              <a:xfrm>
                <a:off x="711" y="5551180"/>
                <a:ext cx="3238454" cy="1164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Freeform 8"/>
              <p:cNvSpPr/>
              <p:nvPr/>
            </p:nvSpPr>
            <p:spPr>
              <a:xfrm>
                <a:off x="-767" y="5459220"/>
                <a:ext cx="6261209" cy="138136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-3722" y="5395499"/>
                <a:ext cx="6264164" cy="144508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052" y="5320401"/>
                <a:ext cx="6234616" cy="151562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11" y="5254405"/>
                <a:ext cx="6239048" cy="1581626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7" name="Picture 6" descr="ab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 rot="1185379">
              <a:off x="-112713" y="5799900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5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4" name="Freeform 13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56" y="1271618"/>
            <a:ext cx="8229600" cy="18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7" name="Title Placeholder 1"/>
          <p:cNvSpPr>
            <a:spLocks noGrp="1"/>
          </p:cNvSpPr>
          <p:nvPr>
            <p:ph type="title"/>
          </p:nvPr>
        </p:nvSpPr>
        <p:spPr>
          <a:xfrm>
            <a:off x="680720" y="116632"/>
            <a:ext cx="5976664" cy="100811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AE8A-93E8-474C-9108-13B846A23326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16DC-AC0B-454E-876C-9DEFF7CA9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B13C2-B9F1-4F0D-8A5C-C981889FED24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A28D-2087-4D19-997E-2AEDBFBA3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6E2F-908E-4025-B0A9-AF5BEFD3673D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4E03-FD5B-4EC8-B3CC-0A771F133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F839-8E54-492A-BE5B-40AFB2913FDD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08A9-2E0E-489C-BA45-55D7673E9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F2D9-2D5C-4AF1-AB2F-3A8855FBE0BF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836B-BB44-4166-8236-0889C4671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A66C-8984-4DBC-BE6F-2859D8EF011D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003B-B7C1-4FDC-808A-75B469262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DC4C-4E71-48FC-A4DE-26802FA79337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0470-7905-4AB5-AD0F-3AC471C36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3528-775B-44D0-ADA9-37310522BFD3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0DA8-0BB0-4B75-BDF1-C40D44879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740B-1265-4645-B27E-2D6FB15B761F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2AF1-526D-4024-B614-50D74B286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2502-B379-4A06-9A5F-B8E18602D609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C55-A4F0-4284-B1F1-42B394E5E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674688" y="5756275"/>
            <a:ext cx="7386638" cy="1462088"/>
            <a:chOff x="-658813" y="5732464"/>
            <a:chExt cx="7386638" cy="1462849"/>
          </a:xfrm>
        </p:grpSpPr>
        <p:pic>
          <p:nvPicPr>
            <p:cNvPr id="5" name="Picture 4" descr="unsul final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>
              <a:off x="-658813" y="5744338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-3175" y="5732460"/>
              <a:ext cx="6731000" cy="1107063"/>
              <a:chOff x="-3721" y="5254402"/>
              <a:chExt cx="6264163" cy="1586176"/>
            </a:xfrm>
          </p:grpSpPr>
          <p:pic>
            <p:nvPicPr>
              <p:cNvPr id="8" name="Picture 7" descr="grid transparent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339966">
                    <a:tint val="45000"/>
                    <a:satMod val="400000"/>
                  </a:srgbClr>
                </a:duotone>
                <a:lum bright="-40000" contrast="33000"/>
              </a:blip>
              <a:srcRect b="61029"/>
              <a:stretch>
                <a:fillRect/>
              </a:stretch>
            </p:blipFill>
            <p:spPr>
              <a:xfrm>
                <a:off x="711" y="5551180"/>
                <a:ext cx="3238454" cy="1164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Freeform 8"/>
              <p:cNvSpPr/>
              <p:nvPr/>
            </p:nvSpPr>
            <p:spPr>
              <a:xfrm>
                <a:off x="-766" y="5459223"/>
                <a:ext cx="6261208" cy="138136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-3721" y="5395502"/>
                <a:ext cx="6264163" cy="144508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053" y="5320404"/>
                <a:ext cx="6234615" cy="151562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11" y="5254408"/>
                <a:ext cx="6239048" cy="1581626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7" name="Picture 6" descr="ab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 rot="1185379">
              <a:off x="-112713" y="5799900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5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5" name="Freeform 14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56" y="1271618"/>
            <a:ext cx="8229600" cy="18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80720" y="116632"/>
            <a:ext cx="5976664" cy="100811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BF3C-BC94-4806-91E7-837D879E8DF9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823E-97A2-45BE-8860-4120C7F87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F228-BB63-4D06-8AD4-11E8CCF7A56D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90CF5-028B-48B6-AB93-244CF8721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8063-800E-4449-AA30-A03C1E23A06E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9A0A-A375-44D7-8C7A-E1F156AB9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DC380-35C5-4388-A977-E12780766354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B539-3E91-41D5-81C7-D6583F05F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E1B0-7805-45CB-8BF4-0584CAB81DDC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C8D1-906D-473D-8748-CD996BA776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82BA-7AC1-4EA7-AC3B-C9AD25DA6183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03F6E-EF3D-445C-8861-C7BD1309A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7B51-6D9E-4F48-8C22-F30EA4A7459E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EB3A-FCF4-42A6-8DF6-E15119A0F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6DB3-4D83-4C7A-98FC-016195867072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6CCE-6E5F-47B8-97A5-A070D25E53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1337-4419-4918-9251-54C07838EA52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F3F1-596B-422E-8CAC-84E299035D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F722-3AF5-4CE3-A4C7-7EDE19EE91F3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3841-5898-44DF-8AE8-7C88C397F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6" name="Freeform 5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193985-6704-424B-9FD5-D373B80B2562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711F85-CED1-4130-A7DD-60261083C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417B-3F17-4582-8802-9D51062B0B05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39A0-F1DB-4361-9FB3-3DC3A1ECB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13A1-4BF4-4393-8FFD-60150F9234EE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02E08-A4FF-466D-8B26-16E5E5839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8" name="Freeform 7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E6EDED-2AAE-4ABE-96C5-0E448ABF2C5B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D40004-0A00-446F-AFFC-9A7378DEA1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879725" y="5622925"/>
            <a:ext cx="6264275" cy="122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-715963" y="5751513"/>
            <a:ext cx="7386638" cy="1462087"/>
            <a:chOff x="-658813" y="5732464"/>
            <a:chExt cx="7386638" cy="1462849"/>
          </a:xfrm>
        </p:grpSpPr>
        <p:pic>
          <p:nvPicPr>
            <p:cNvPr id="4" name="Picture 3" descr="unsul final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>
              <a:off x="-658813" y="5744338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-3175" y="5732461"/>
              <a:ext cx="6731000" cy="1107064"/>
              <a:chOff x="-3721" y="5254399"/>
              <a:chExt cx="6264163" cy="1586174"/>
            </a:xfrm>
          </p:grpSpPr>
          <p:pic>
            <p:nvPicPr>
              <p:cNvPr id="7" name="Picture 6" descr="grid transparent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339966">
                    <a:tint val="45000"/>
                    <a:satMod val="400000"/>
                  </a:srgbClr>
                </a:duotone>
                <a:lum bright="-40000" contrast="33000"/>
              </a:blip>
              <a:srcRect b="61029"/>
              <a:stretch>
                <a:fillRect/>
              </a:stretch>
            </p:blipFill>
            <p:spPr>
              <a:xfrm>
                <a:off x="711" y="5551180"/>
                <a:ext cx="3238454" cy="1164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Freeform 7"/>
              <p:cNvSpPr/>
              <p:nvPr/>
            </p:nvSpPr>
            <p:spPr>
              <a:xfrm>
                <a:off x="-766" y="5459218"/>
                <a:ext cx="6261208" cy="138135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-3721" y="5395498"/>
                <a:ext cx="6264163" cy="1445080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1053" y="5320398"/>
                <a:ext cx="6234615" cy="1515627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11" y="5254403"/>
                <a:ext cx="6239048" cy="1581623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18B05D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6" name="Picture 5" descr="ab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lum bright="-40000" contrast="33000"/>
            </a:blip>
            <a:srcRect/>
            <a:stretch>
              <a:fillRect/>
            </a:stretch>
          </p:blipFill>
          <p:spPr bwMode="auto">
            <a:xfrm rot="1185379">
              <a:off x="-112713" y="5799900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3" name="Freeform 2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-658813" y="5732463"/>
            <a:ext cx="7386638" cy="1450975"/>
            <a:chOff x="-658813" y="5732463"/>
            <a:chExt cx="7386638" cy="1450975"/>
          </a:xfrm>
        </p:grpSpPr>
        <p:pic>
          <p:nvPicPr>
            <p:cNvPr id="3" name="Picture 4" descr="unsul final.png"/>
            <p:cNvPicPr>
              <a:picLocks noChangeAspect="1"/>
            </p:cNvPicPr>
            <p:nvPr userDrawn="1"/>
          </p:nvPicPr>
          <p:blipFill>
            <a:blip r:embed="rId2">
              <a:lum bright="-8000"/>
            </a:blip>
            <a:srcRect/>
            <a:stretch>
              <a:fillRect/>
            </a:stretch>
          </p:blipFill>
          <p:spPr bwMode="auto">
            <a:xfrm>
              <a:off x="-658813" y="5732463"/>
              <a:ext cx="673893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7"/>
            <p:cNvGrpSpPr>
              <a:grpSpLocks/>
            </p:cNvGrpSpPr>
            <p:nvPr userDrawn="1"/>
          </p:nvGrpSpPr>
          <p:grpSpPr bwMode="auto">
            <a:xfrm>
              <a:off x="-3175" y="5732463"/>
              <a:ext cx="6731000" cy="1106487"/>
              <a:chOff x="-3721" y="5254399"/>
              <a:chExt cx="6264163" cy="1585349"/>
            </a:xfrm>
          </p:grpSpPr>
          <p:pic>
            <p:nvPicPr>
              <p:cNvPr id="6" name="Picture 7" descr="grid transparent.png"/>
              <p:cNvPicPr>
                <a:picLocks noChangeAspect="1"/>
              </p:cNvPicPr>
              <p:nvPr userDrawn="1"/>
            </p:nvPicPr>
            <p:blipFill>
              <a:blip r:embed="rId3">
                <a:lum bright="-6000"/>
              </a:blip>
              <a:srcRect b="61029"/>
              <a:stretch>
                <a:fillRect/>
              </a:stretch>
            </p:blipFill>
            <p:spPr>
              <a:xfrm>
                <a:off x="712" y="5534166"/>
                <a:ext cx="3238454" cy="11645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Freeform 8"/>
              <p:cNvSpPr/>
              <p:nvPr userDrawn="1"/>
            </p:nvSpPr>
            <p:spPr>
              <a:xfrm>
                <a:off x="-766" y="5459107"/>
                <a:ext cx="6261208" cy="1380641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9"/>
              <p:cNvSpPr/>
              <p:nvPr userDrawn="1"/>
            </p:nvSpPr>
            <p:spPr>
              <a:xfrm>
                <a:off x="-3721" y="5395420"/>
                <a:ext cx="6264163" cy="1444328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"/>
              <p:cNvSpPr/>
              <p:nvPr userDrawn="1"/>
            </p:nvSpPr>
            <p:spPr>
              <a:xfrm>
                <a:off x="11053" y="5320360"/>
                <a:ext cx="6234615" cy="1514839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/>
              <p:nvPr userDrawn="1"/>
            </p:nvSpPr>
            <p:spPr>
              <a:xfrm>
                <a:off x="712" y="5254399"/>
                <a:ext cx="6239047" cy="1580800"/>
              </a:xfrm>
              <a:custGeom>
                <a:avLst/>
                <a:gdLst>
                  <a:gd name="connsiteX0" fmla="*/ 0 w 9183189"/>
                  <a:gd name="connsiteY0" fmla="*/ 82732 h 1417320"/>
                  <a:gd name="connsiteX1" fmla="*/ 1515292 w 9183189"/>
                  <a:gd name="connsiteY1" fmla="*/ 17417 h 1417320"/>
                  <a:gd name="connsiteX2" fmla="*/ 3448594 w 9183189"/>
                  <a:gd name="connsiteY2" fmla="*/ 187234 h 1417320"/>
                  <a:gd name="connsiteX3" fmla="*/ 4924697 w 9183189"/>
                  <a:gd name="connsiteY3" fmla="*/ 539932 h 1417320"/>
                  <a:gd name="connsiteX4" fmla="*/ 6126480 w 9183189"/>
                  <a:gd name="connsiteY4" fmla="*/ 918754 h 1417320"/>
                  <a:gd name="connsiteX5" fmla="*/ 7876903 w 9183189"/>
                  <a:gd name="connsiteY5" fmla="*/ 1349829 h 1417320"/>
                  <a:gd name="connsiteX6" fmla="*/ 8569234 w 9183189"/>
                  <a:gd name="connsiteY6" fmla="*/ 1323703 h 1417320"/>
                  <a:gd name="connsiteX7" fmla="*/ 9183189 w 9183189"/>
                  <a:gd name="connsiteY7" fmla="*/ 1010194 h 1417320"/>
                  <a:gd name="connsiteX0" fmla="*/ 0 w 8569234"/>
                  <a:gd name="connsiteY0" fmla="*/ 82732 h 1417320"/>
                  <a:gd name="connsiteX1" fmla="*/ 1515292 w 8569234"/>
                  <a:gd name="connsiteY1" fmla="*/ 17417 h 1417320"/>
                  <a:gd name="connsiteX2" fmla="*/ 3448594 w 8569234"/>
                  <a:gd name="connsiteY2" fmla="*/ 187234 h 1417320"/>
                  <a:gd name="connsiteX3" fmla="*/ 4924697 w 8569234"/>
                  <a:gd name="connsiteY3" fmla="*/ 539932 h 1417320"/>
                  <a:gd name="connsiteX4" fmla="*/ 6126480 w 8569234"/>
                  <a:gd name="connsiteY4" fmla="*/ 918754 h 1417320"/>
                  <a:gd name="connsiteX5" fmla="*/ 7876903 w 8569234"/>
                  <a:gd name="connsiteY5" fmla="*/ 1349829 h 1417320"/>
                  <a:gd name="connsiteX6" fmla="*/ 8569234 w 8569234"/>
                  <a:gd name="connsiteY6" fmla="*/ 1323703 h 1417320"/>
                  <a:gd name="connsiteX0" fmla="*/ 0 w 7876903"/>
                  <a:gd name="connsiteY0" fmla="*/ 82732 h 1349829"/>
                  <a:gd name="connsiteX1" fmla="*/ 1515292 w 7876903"/>
                  <a:gd name="connsiteY1" fmla="*/ 17417 h 1349829"/>
                  <a:gd name="connsiteX2" fmla="*/ 3448594 w 7876903"/>
                  <a:gd name="connsiteY2" fmla="*/ 187234 h 1349829"/>
                  <a:gd name="connsiteX3" fmla="*/ 4924697 w 7876903"/>
                  <a:gd name="connsiteY3" fmla="*/ 539932 h 1349829"/>
                  <a:gd name="connsiteX4" fmla="*/ 6126480 w 7876903"/>
                  <a:gd name="connsiteY4" fmla="*/ 918754 h 1349829"/>
                  <a:gd name="connsiteX5" fmla="*/ 7876903 w 7876903"/>
                  <a:gd name="connsiteY5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903" h="1349829">
                    <a:moveTo>
                      <a:pt x="0" y="82732"/>
                    </a:moveTo>
                    <a:cubicBezTo>
                      <a:pt x="470263" y="41366"/>
                      <a:pt x="940526" y="0"/>
                      <a:pt x="1515292" y="17417"/>
                    </a:cubicBezTo>
                    <a:cubicBezTo>
                      <a:pt x="2090058" y="34834"/>
                      <a:pt x="2880360" y="100148"/>
                      <a:pt x="3448594" y="187234"/>
                    </a:cubicBezTo>
                    <a:cubicBezTo>
                      <a:pt x="4016828" y="274320"/>
                      <a:pt x="4478383" y="418012"/>
                      <a:pt x="4924697" y="539932"/>
                    </a:cubicBezTo>
                    <a:cubicBezTo>
                      <a:pt x="5371011" y="661852"/>
                      <a:pt x="5634446" y="783771"/>
                      <a:pt x="6126480" y="918754"/>
                    </a:cubicBezTo>
                    <a:cubicBezTo>
                      <a:pt x="6618514" y="1053737"/>
                      <a:pt x="7469777" y="1282338"/>
                      <a:pt x="7876903" y="1349829"/>
                    </a:cubicBezTo>
                  </a:path>
                </a:pathLst>
              </a:custGeom>
              <a:ln w="19050">
                <a:solidFill>
                  <a:srgbClr val="F2F2F2">
                    <a:alpha val="85882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" name="Picture 12" descr="abc.png"/>
            <p:cNvPicPr>
              <a:picLocks noChangeAspect="1"/>
            </p:cNvPicPr>
            <p:nvPr userDrawn="1"/>
          </p:nvPicPr>
          <p:blipFill>
            <a:blip r:embed="rId4">
              <a:lum bright="-10000"/>
            </a:blip>
            <a:srcRect/>
            <a:stretch>
              <a:fillRect/>
            </a:stretch>
          </p:blipFill>
          <p:spPr bwMode="auto">
            <a:xfrm rot="1185379">
              <a:off x="-112713" y="5788025"/>
              <a:ext cx="1524001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2"/>
          <p:cNvSpPr/>
          <p:nvPr userDrawn="1"/>
        </p:nvSpPr>
        <p:spPr>
          <a:xfrm>
            <a:off x="-6148551" y="-1781507"/>
            <a:ext cx="14993006" cy="4177862"/>
          </a:xfrm>
          <a:prstGeom prst="ellipse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2" name="Group 16"/>
          <p:cNvGrpSpPr>
            <a:grpSpLocks/>
          </p:cNvGrpSpPr>
          <p:nvPr userDrawn="1"/>
        </p:nvGrpSpPr>
        <p:grpSpPr bwMode="auto">
          <a:xfrm rot="21407440" flipH="1">
            <a:off x="2794000" y="5788025"/>
            <a:ext cx="6418263" cy="1106488"/>
            <a:chOff x="-32704" y="5769922"/>
            <a:chExt cx="6731000" cy="1106488"/>
          </a:xfrm>
        </p:grpSpPr>
        <p:sp>
          <p:nvSpPr>
            <p:cNvPr id="13" name="Freeform 12"/>
            <p:cNvSpPr/>
            <p:nvPr/>
          </p:nvSpPr>
          <p:spPr bwMode="auto">
            <a:xfrm>
              <a:off x="-29439" y="5896924"/>
              <a:ext cx="6727670" cy="963613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-16610" y="5865974"/>
              <a:ext cx="6731000" cy="100806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0" y="5813541"/>
              <a:ext cx="6697702" cy="1057275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11633" y="5761556"/>
              <a:ext cx="6704361" cy="1103312"/>
            </a:xfrm>
            <a:custGeom>
              <a:avLst/>
              <a:gdLst>
                <a:gd name="connsiteX0" fmla="*/ 0 w 9183189"/>
                <a:gd name="connsiteY0" fmla="*/ 82732 h 1417320"/>
                <a:gd name="connsiteX1" fmla="*/ 1515292 w 9183189"/>
                <a:gd name="connsiteY1" fmla="*/ 17417 h 1417320"/>
                <a:gd name="connsiteX2" fmla="*/ 3448594 w 9183189"/>
                <a:gd name="connsiteY2" fmla="*/ 187234 h 1417320"/>
                <a:gd name="connsiteX3" fmla="*/ 4924697 w 9183189"/>
                <a:gd name="connsiteY3" fmla="*/ 539932 h 1417320"/>
                <a:gd name="connsiteX4" fmla="*/ 6126480 w 9183189"/>
                <a:gd name="connsiteY4" fmla="*/ 918754 h 1417320"/>
                <a:gd name="connsiteX5" fmla="*/ 7876903 w 9183189"/>
                <a:gd name="connsiteY5" fmla="*/ 1349829 h 1417320"/>
                <a:gd name="connsiteX6" fmla="*/ 8569234 w 9183189"/>
                <a:gd name="connsiteY6" fmla="*/ 1323703 h 1417320"/>
                <a:gd name="connsiteX7" fmla="*/ 9183189 w 9183189"/>
                <a:gd name="connsiteY7" fmla="*/ 1010194 h 1417320"/>
                <a:gd name="connsiteX0" fmla="*/ 0 w 8569234"/>
                <a:gd name="connsiteY0" fmla="*/ 82732 h 1417320"/>
                <a:gd name="connsiteX1" fmla="*/ 1515292 w 8569234"/>
                <a:gd name="connsiteY1" fmla="*/ 17417 h 1417320"/>
                <a:gd name="connsiteX2" fmla="*/ 3448594 w 8569234"/>
                <a:gd name="connsiteY2" fmla="*/ 187234 h 1417320"/>
                <a:gd name="connsiteX3" fmla="*/ 4924697 w 8569234"/>
                <a:gd name="connsiteY3" fmla="*/ 539932 h 1417320"/>
                <a:gd name="connsiteX4" fmla="*/ 6126480 w 8569234"/>
                <a:gd name="connsiteY4" fmla="*/ 918754 h 1417320"/>
                <a:gd name="connsiteX5" fmla="*/ 7876903 w 8569234"/>
                <a:gd name="connsiteY5" fmla="*/ 1349829 h 1417320"/>
                <a:gd name="connsiteX6" fmla="*/ 8569234 w 8569234"/>
                <a:gd name="connsiteY6" fmla="*/ 1323703 h 1417320"/>
                <a:gd name="connsiteX0" fmla="*/ 0 w 7876903"/>
                <a:gd name="connsiteY0" fmla="*/ 82732 h 1349829"/>
                <a:gd name="connsiteX1" fmla="*/ 1515292 w 7876903"/>
                <a:gd name="connsiteY1" fmla="*/ 17417 h 1349829"/>
                <a:gd name="connsiteX2" fmla="*/ 3448594 w 7876903"/>
                <a:gd name="connsiteY2" fmla="*/ 187234 h 1349829"/>
                <a:gd name="connsiteX3" fmla="*/ 4924697 w 7876903"/>
                <a:gd name="connsiteY3" fmla="*/ 539932 h 1349829"/>
                <a:gd name="connsiteX4" fmla="*/ 6126480 w 7876903"/>
                <a:gd name="connsiteY4" fmla="*/ 918754 h 1349829"/>
                <a:gd name="connsiteX5" fmla="*/ 7876903 w 7876903"/>
                <a:gd name="connsiteY5" fmla="*/ 13498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903" h="1349829">
                  <a:moveTo>
                    <a:pt x="0" y="82732"/>
                  </a:moveTo>
                  <a:cubicBezTo>
                    <a:pt x="470263" y="41366"/>
                    <a:pt x="940526" y="0"/>
                    <a:pt x="1515292" y="17417"/>
                  </a:cubicBezTo>
                  <a:cubicBezTo>
                    <a:pt x="2090058" y="34834"/>
                    <a:pt x="2880360" y="100148"/>
                    <a:pt x="3448594" y="187234"/>
                  </a:cubicBezTo>
                  <a:cubicBezTo>
                    <a:pt x="4016828" y="274320"/>
                    <a:pt x="4478383" y="418012"/>
                    <a:pt x="4924697" y="539932"/>
                  </a:cubicBezTo>
                  <a:cubicBezTo>
                    <a:pt x="5371011" y="661852"/>
                    <a:pt x="5634446" y="783771"/>
                    <a:pt x="6126480" y="918754"/>
                  </a:cubicBezTo>
                  <a:cubicBezTo>
                    <a:pt x="6618514" y="1053737"/>
                    <a:pt x="7469777" y="1282338"/>
                    <a:pt x="7876903" y="1349829"/>
                  </a:cubicBezTo>
                </a:path>
              </a:pathLst>
            </a:custGeom>
            <a:ln w="19050">
              <a:solidFill>
                <a:srgbClr val="18B05D">
                  <a:alpha val="85882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59769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844675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8" name="Group 27"/>
          <p:cNvGrpSpPr>
            <a:grpSpLocks/>
          </p:cNvGrpSpPr>
          <p:nvPr userDrawn="1"/>
        </p:nvGrpSpPr>
        <p:grpSpPr bwMode="auto">
          <a:xfrm>
            <a:off x="6226175" y="5981700"/>
            <a:ext cx="2733675" cy="790575"/>
            <a:chOff x="6266502" y="5914077"/>
            <a:chExt cx="2733675" cy="789936"/>
          </a:xfrm>
        </p:grpSpPr>
        <p:sp>
          <p:nvSpPr>
            <p:cNvPr id="6" name="Rectangle 5"/>
            <p:cNvSpPr/>
            <p:nvPr userDrawn="1"/>
          </p:nvSpPr>
          <p:spPr>
            <a:xfrm>
              <a:off x="8447727" y="5914077"/>
              <a:ext cx="544513" cy="334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30" name="Picture 5" descr="WPD Large Trans.pn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266502" y="5926138"/>
              <a:ext cx="2733675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ackgroun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65784806-3F2C-47DA-A88A-579BA65E616D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  <p:sldLayoutId id="2147483938" r:id="rId12"/>
    <p:sldLayoutId id="2147483937" r:id="rId13"/>
    <p:sldLayoutId id="21474839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53E3F0D-C6BD-42B0-9719-02394F357264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ABDB87-6209-4790-A360-058B69C6C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B32BBBF-08BA-44A6-B1EC-ED0674517768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8E4CA3-4628-4582-A085-2D9302E48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west@westernpower.co.u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2185" y="5814082"/>
            <a:ext cx="2412179" cy="583324"/>
            <a:chOff x="1779531" y="4405118"/>
            <a:chExt cx="4195676" cy="1018219"/>
          </a:xfrm>
          <a:solidFill>
            <a:schemeClr val="bg1"/>
          </a:solidFill>
        </p:grpSpPr>
        <p:sp>
          <p:nvSpPr>
            <p:cNvPr id="19" name="Oval 18"/>
            <p:cNvSpPr/>
            <p:nvPr/>
          </p:nvSpPr>
          <p:spPr>
            <a:xfrm>
              <a:off x="1860006" y="4478138"/>
              <a:ext cx="930949" cy="86609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0" name="Picture 7" descr="lcnf 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9531" y="4405118"/>
              <a:ext cx="4195676" cy="1018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233363" y="254000"/>
            <a:ext cx="79565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Western Power Distribution</a:t>
            </a:r>
          </a:p>
          <a:p>
            <a:pPr>
              <a:spcBef>
                <a:spcPct val="50000"/>
              </a:spcBef>
            </a:pPr>
            <a:r>
              <a:rPr lang="en-GB"/>
              <a:t>LV Templates Project</a:t>
            </a:r>
          </a:p>
          <a:p>
            <a:pPr>
              <a:spcBef>
                <a:spcPct val="50000"/>
              </a:spcBef>
            </a:pPr>
            <a:r>
              <a:rPr lang="en-GB"/>
              <a:t> </a:t>
            </a:r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1244600" y="1497013"/>
            <a:ext cx="682783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Discussion of findings on ratings of LV PV installations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DECC  UK PV Solar Strategy Group – Grid Connection Sub-Group</a:t>
            </a:r>
          </a:p>
          <a:p>
            <a:pPr>
              <a:spcBef>
                <a:spcPct val="50000"/>
              </a:spcBef>
            </a:pPr>
            <a:r>
              <a:rPr lang="en-GB"/>
              <a:t>November 4</a:t>
            </a:r>
            <a:r>
              <a:rPr lang="en-GB" baseline="30000"/>
              <a:t>th</a:t>
            </a:r>
            <a:r>
              <a:rPr lang="en-GB"/>
              <a:t>  2013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Phil West</a:t>
            </a:r>
          </a:p>
          <a:p>
            <a:pPr>
              <a:spcBef>
                <a:spcPct val="50000"/>
              </a:spcBef>
            </a:pPr>
            <a:r>
              <a:rPr lang="en-GB"/>
              <a:t>Western Power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>
          <a:xfrm>
            <a:off x="808038" y="387350"/>
            <a:ext cx="7826375" cy="1009650"/>
          </a:xfrm>
        </p:spPr>
        <p:txBody>
          <a:bodyPr/>
          <a:lstStyle/>
          <a:p>
            <a:r>
              <a:rPr lang="en-GB" sz="4000" smtClean="0"/>
              <a:t>Sample on line calculator – </a:t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68610" name="Picture 4" descr="efficient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2857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476250" y="2625725"/>
            <a:ext cx="82883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How you can use the solar irradiance calculator information</a:t>
            </a:r>
          </a:p>
          <a:p>
            <a:r>
              <a:rPr lang="en-GB"/>
              <a:t>The information from the solar irradiance calculator can be used to calculate the amount of power you can get from different forms of solar energy systems: </a:t>
            </a:r>
          </a:p>
          <a:p>
            <a:r>
              <a:rPr lang="en-GB"/>
              <a:t>To calculate the amount of solar energy you will get from a photovoltaic solar panel for an average day in any given month, for example, multiply the stated wattage of the solar panel by 75% </a:t>
            </a:r>
            <a:r>
              <a:rPr lang="en-GB">
                <a:solidFill>
                  <a:srgbClr val="FF3300"/>
                </a:solidFill>
              </a:rPr>
              <a:t>(to account for inefficiencies in the power generation and capture</a:t>
            </a:r>
            <a:r>
              <a:rPr lang="en-GB"/>
              <a:t>) and then multiply it by the kWh/day figure for the month in question. </a:t>
            </a:r>
          </a:p>
          <a:p>
            <a:r>
              <a:rPr lang="en-GB"/>
              <a:t>stated wattage of panel </a:t>
            </a:r>
            <a:r>
              <a:rPr lang="en-GB" i="1"/>
              <a:t>x</a:t>
            </a:r>
            <a:r>
              <a:rPr lang="en-GB"/>
              <a:t> 75% </a:t>
            </a:r>
            <a:r>
              <a:rPr lang="en-GB" i="1"/>
              <a:t>x</a:t>
            </a:r>
            <a:r>
              <a:rPr lang="en-GB"/>
              <a:t> monthly insolation figure = average daily power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41350" y="1381125"/>
            <a:ext cx="77628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Referenced “Proxy FiT meters report available at – 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http://lowcarbonuk.com/downloads/PvFITProxy.pdf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Phil West – Western Power Distribution</a:t>
            </a:r>
          </a:p>
          <a:p>
            <a:pPr>
              <a:spcBef>
                <a:spcPct val="50000"/>
              </a:spcBef>
            </a:pPr>
            <a:r>
              <a:rPr lang="en-GB">
                <a:hlinkClick r:id="rId2"/>
              </a:rPr>
              <a:t>pwest@westernpower.co.uk</a:t>
            </a: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07703 503417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855663" y="487363"/>
            <a:ext cx="7632700" cy="1009650"/>
          </a:xfrm>
        </p:spPr>
        <p:txBody>
          <a:bodyPr/>
          <a:lstStyle/>
          <a:p>
            <a:pPr eaLnBrk="1" hangingPunct="1"/>
            <a:r>
              <a:rPr lang="en-GB" sz="3200" smtClean="0"/>
              <a:t>LV Templates Project – 525 monitored LV PV installations</a:t>
            </a:r>
          </a:p>
        </p:txBody>
      </p:sp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453707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350" y="1916113"/>
            <a:ext cx="4946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263525" y="387350"/>
            <a:ext cx="8623300" cy="1009650"/>
          </a:xfrm>
        </p:spPr>
        <p:txBody>
          <a:bodyPr/>
          <a:lstStyle/>
          <a:p>
            <a:r>
              <a:rPr lang="en-GB" sz="3600" smtClean="0"/>
              <a:t>Project finding – 525 installations over a year</a:t>
            </a:r>
          </a:p>
        </p:txBody>
      </p:sp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925" y="1541463"/>
            <a:ext cx="425608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4000" smtClean="0"/>
              <a:t>	Wide potential for variability in derivation of stated kW rating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704137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650875" y="5834063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Note directions of PV cells and shadows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>
          <a:xfrm>
            <a:off x="403225" y="407988"/>
            <a:ext cx="8448675" cy="1009650"/>
          </a:xfrm>
        </p:spPr>
        <p:txBody>
          <a:bodyPr/>
          <a:lstStyle/>
          <a:p>
            <a:r>
              <a:rPr lang="en-GB" smtClean="0"/>
              <a:t>International specification of panels</a:t>
            </a:r>
          </a:p>
        </p:txBody>
      </p:sp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41084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>
          <a:xfrm>
            <a:off x="263525" y="368300"/>
            <a:ext cx="8545513" cy="1009650"/>
          </a:xfrm>
        </p:spPr>
        <p:txBody>
          <a:bodyPr/>
          <a:lstStyle/>
          <a:p>
            <a:r>
              <a:rPr lang="en-GB" sz="4000" smtClean="0"/>
              <a:t>International specification of panels – panel temperature coefficient</a:t>
            </a: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4313"/>
            <a:ext cx="55451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3200"/>
            <a:ext cx="63134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Line 6"/>
          <p:cNvSpPr>
            <a:spLocks noChangeShapeType="1"/>
          </p:cNvSpPr>
          <p:nvPr/>
        </p:nvSpPr>
        <p:spPr bwMode="auto">
          <a:xfrm>
            <a:off x="855663" y="2159000"/>
            <a:ext cx="89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Line 7"/>
          <p:cNvSpPr>
            <a:spLocks noChangeShapeType="1"/>
          </p:cNvSpPr>
          <p:nvPr/>
        </p:nvSpPr>
        <p:spPr bwMode="auto">
          <a:xfrm>
            <a:off x="933450" y="315118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>
          <a:xfrm>
            <a:off x="341313" y="504825"/>
            <a:ext cx="8370887" cy="1009650"/>
          </a:xfrm>
        </p:spPr>
        <p:txBody>
          <a:bodyPr/>
          <a:lstStyle/>
          <a:p>
            <a:r>
              <a:rPr lang="en-GB" sz="4000" smtClean="0"/>
              <a:t>International specification of panels – irradiation value based on 1000W/m2</a:t>
            </a:r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44675"/>
            <a:ext cx="44116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>
          <a:xfrm>
            <a:off x="303213" y="407988"/>
            <a:ext cx="8604250" cy="1009650"/>
          </a:xfrm>
        </p:spPr>
        <p:txBody>
          <a:bodyPr/>
          <a:lstStyle/>
          <a:p>
            <a:r>
              <a:rPr lang="en-GB" sz="4000" smtClean="0"/>
              <a:t>Variation in data sources on irradiation</a:t>
            </a:r>
          </a:p>
        </p:txBody>
      </p:sp>
      <p:pic>
        <p:nvPicPr>
          <p:cNvPr id="67586" name="Picture 4" descr="Irradiance-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36734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515938" y="5033963"/>
            <a:ext cx="3773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UK Irradiation map from website of </a:t>
            </a:r>
          </a:p>
          <a:p>
            <a:r>
              <a:rPr lang="en-GB"/>
              <a:t>Evoenergy.co.uk</a:t>
            </a:r>
          </a:p>
        </p:txBody>
      </p:sp>
      <p:pic>
        <p:nvPicPr>
          <p:cNvPr id="67588" name="Picture 6" descr="UK-Irradiance-map-271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488" y="1362075"/>
            <a:ext cx="3124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4902200" y="4957763"/>
            <a:ext cx="3910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UK irradiation map from website of </a:t>
            </a:r>
          </a:p>
          <a:p>
            <a:r>
              <a:rPr lang="en-GB"/>
              <a:t>energymyway.co.uk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231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19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Calibri</vt:lpstr>
      <vt:lpstr>宋体</vt:lpstr>
      <vt:lpstr>Custom Design</vt:lpstr>
      <vt:lpstr>Default Design</vt:lpstr>
      <vt:lpstr>1_Custom Design</vt:lpstr>
      <vt:lpstr>2_Custom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Slide 1</vt:lpstr>
      <vt:lpstr>LV Templates Project – 525 monitored LV PV installations</vt:lpstr>
      <vt:lpstr>Project finding – 525 installations over a year</vt:lpstr>
      <vt:lpstr>Slide 4</vt:lpstr>
      <vt:lpstr>Slide 5</vt:lpstr>
      <vt:lpstr>International specification of panels</vt:lpstr>
      <vt:lpstr>International specification of panels – panel temperature coefficient</vt:lpstr>
      <vt:lpstr>International specification of panels – irradiation value based on 1000W/m2</vt:lpstr>
      <vt:lpstr>Variation in data sources on irradiation</vt:lpstr>
      <vt:lpstr>Sample on line calculator –  </vt:lpstr>
      <vt:lpstr>Slide 11</vt:lpstr>
    </vt:vector>
  </TitlesOfParts>
  <Company>E.ON IS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s3835</dc:creator>
  <cp:lastModifiedBy>Phil</cp:lastModifiedBy>
  <cp:revision>267</cp:revision>
  <dcterms:created xsi:type="dcterms:W3CDTF">2011-06-29T10:31:57Z</dcterms:created>
  <dcterms:modified xsi:type="dcterms:W3CDTF">2013-10-30T09:02:35Z</dcterms:modified>
</cp:coreProperties>
</file>